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57" r:id="rId3"/>
    <p:sldId id="266" r:id="rId4"/>
    <p:sldId id="261" r:id="rId5"/>
    <p:sldId id="268" r:id="rId6"/>
    <p:sldId id="265" r:id="rId7"/>
    <p:sldId id="260" r:id="rId8"/>
    <p:sldId id="258" r:id="rId9"/>
    <p:sldId id="269" r:id="rId10"/>
    <p:sldId id="267" r:id="rId11"/>
    <p:sldId id="270" r:id="rId12"/>
    <p:sldId id="271"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8E121-8BF6-449F-BF86-CFCE41309F8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lv-LV"/>
        </a:p>
      </dgm:t>
    </dgm:pt>
    <dgm:pt modelId="{3FBDAC3E-0EA8-486F-9395-AB4E163A477C}">
      <dgm:prSet phldrT="[Text]" custT="1"/>
      <dgm:spPr>
        <a:solidFill>
          <a:srgbClr val="CC3300"/>
        </a:solidFill>
      </dgm:spPr>
      <dgm:t>
        <a:bodyPr/>
        <a:lstStyle/>
        <a:p>
          <a:r>
            <a:rPr lang="lv-LV" sz="1800" dirty="0">
              <a:latin typeface="Arial" panose="020B0604020202020204" pitchFamily="34" charset="0"/>
              <a:cs typeface="Arial" panose="020B0604020202020204" pitchFamily="34" charset="0"/>
            </a:rPr>
            <a:t>Veselība</a:t>
          </a:r>
        </a:p>
      </dgm:t>
    </dgm:pt>
    <dgm:pt modelId="{6E35F103-67E7-43EA-B540-6C7EC9B222B1}" type="parTrans" cxnId="{51D16062-40FC-4BA2-A02A-F8BFEAA6401C}">
      <dgm:prSet/>
      <dgm:spPr/>
      <dgm:t>
        <a:bodyPr/>
        <a:lstStyle/>
        <a:p>
          <a:endParaRPr lang="lv-LV"/>
        </a:p>
      </dgm:t>
    </dgm:pt>
    <dgm:pt modelId="{2D139292-BFD3-4E2E-A272-7DF061E912B1}" type="sibTrans" cxnId="{51D16062-40FC-4BA2-A02A-F8BFEAA6401C}">
      <dgm:prSet/>
      <dgm:spPr/>
      <dgm:t>
        <a:bodyPr/>
        <a:lstStyle/>
        <a:p>
          <a:endParaRPr lang="lv-LV"/>
        </a:p>
      </dgm:t>
    </dgm:pt>
    <dgm:pt modelId="{3359FBA2-7F13-4129-9474-2B1D815C5D5A}">
      <dgm:prSet phldrT="[Text]" custT="1"/>
      <dgm:spPr>
        <a:solidFill>
          <a:srgbClr val="CC3300"/>
        </a:solidFill>
      </dgm:spPr>
      <dgm:t>
        <a:bodyPr/>
        <a:lstStyle/>
        <a:p>
          <a:r>
            <a:rPr lang="lv-LV" sz="1800" dirty="0">
              <a:latin typeface="Arial" panose="020B0604020202020204" pitchFamily="34" charset="0"/>
              <a:cs typeface="Arial" panose="020B0604020202020204" pitchFamily="34" charset="0"/>
            </a:rPr>
            <a:t>Veselības saglabāšana</a:t>
          </a:r>
        </a:p>
      </dgm:t>
    </dgm:pt>
    <dgm:pt modelId="{946735D8-5C71-48E1-8FD6-692D049316A9}" type="parTrans" cxnId="{B78673C9-468D-422E-B39C-4B493FFFB3B2}">
      <dgm:prSet/>
      <dgm:spPr/>
      <dgm:t>
        <a:bodyPr/>
        <a:lstStyle/>
        <a:p>
          <a:endParaRPr lang="lv-LV"/>
        </a:p>
      </dgm:t>
    </dgm:pt>
    <dgm:pt modelId="{38CE67A5-BE71-4DFB-848E-34F9D13AE4A8}" type="sibTrans" cxnId="{B78673C9-468D-422E-B39C-4B493FFFB3B2}">
      <dgm:prSet/>
      <dgm:spPr/>
      <dgm:t>
        <a:bodyPr/>
        <a:lstStyle/>
        <a:p>
          <a:endParaRPr lang="lv-LV"/>
        </a:p>
      </dgm:t>
    </dgm:pt>
    <dgm:pt modelId="{DEA7E037-C109-4287-A656-D7D325E6530A}">
      <dgm:prSet phldrT="[Text]" custT="1"/>
      <dgm:spPr>
        <a:solidFill>
          <a:srgbClr val="CC3300"/>
        </a:solidFill>
      </dgm:spPr>
      <dgm:t>
        <a:bodyPr/>
        <a:lstStyle/>
        <a:p>
          <a:r>
            <a:rPr lang="lv-LV" sz="1800" dirty="0">
              <a:latin typeface="Arial" panose="020B0604020202020204" pitchFamily="34" charset="0"/>
              <a:cs typeface="Arial" panose="020B0604020202020204" pitchFamily="34" charset="0"/>
            </a:rPr>
            <a:t>Informācijas pieejamība</a:t>
          </a:r>
        </a:p>
      </dgm:t>
    </dgm:pt>
    <dgm:pt modelId="{E4659C32-FF8C-4420-81AF-56D8C025897B}" type="parTrans" cxnId="{D52DC179-54CB-4F59-AA1A-AAEA082F3E3A}">
      <dgm:prSet/>
      <dgm:spPr/>
      <dgm:t>
        <a:bodyPr/>
        <a:lstStyle/>
        <a:p>
          <a:endParaRPr lang="lv-LV"/>
        </a:p>
      </dgm:t>
    </dgm:pt>
    <dgm:pt modelId="{16B8654D-65F7-47E7-9CCD-3C6FC92C79C0}" type="sibTrans" cxnId="{D52DC179-54CB-4F59-AA1A-AAEA082F3E3A}">
      <dgm:prSet/>
      <dgm:spPr/>
      <dgm:t>
        <a:bodyPr/>
        <a:lstStyle/>
        <a:p>
          <a:endParaRPr lang="lv-LV"/>
        </a:p>
      </dgm:t>
    </dgm:pt>
    <dgm:pt modelId="{54533E6C-196C-4FD8-B278-7A689195CA0A}">
      <dgm:prSet phldrT="[Text]" custT="1"/>
      <dgm:spPr>
        <a:solidFill>
          <a:srgbClr val="CC3300"/>
        </a:solidFill>
      </dgm:spPr>
      <dgm:t>
        <a:bodyPr/>
        <a:lstStyle/>
        <a:p>
          <a:r>
            <a:rPr lang="lv-LV" sz="1800" dirty="0">
              <a:latin typeface="Arial" panose="020B0604020202020204" pitchFamily="34" charset="0"/>
              <a:cs typeface="Arial" panose="020B0604020202020204" pitchFamily="34" charset="0"/>
            </a:rPr>
            <a:t>Veselības aprūpes pakalpojuma pieejamība</a:t>
          </a:r>
        </a:p>
      </dgm:t>
    </dgm:pt>
    <dgm:pt modelId="{CFA5AAF8-B06B-4F85-987F-0AB267D493DB}" type="parTrans" cxnId="{4BA44CB7-4F50-452C-A279-644EF89D93C1}">
      <dgm:prSet/>
      <dgm:spPr/>
      <dgm:t>
        <a:bodyPr/>
        <a:lstStyle/>
        <a:p>
          <a:endParaRPr lang="lv-LV"/>
        </a:p>
      </dgm:t>
    </dgm:pt>
    <dgm:pt modelId="{55C2085E-9118-4C59-ADF3-267BDAE1FA95}" type="sibTrans" cxnId="{4BA44CB7-4F50-452C-A279-644EF89D93C1}">
      <dgm:prSet/>
      <dgm:spPr/>
      <dgm:t>
        <a:bodyPr/>
        <a:lstStyle/>
        <a:p>
          <a:endParaRPr lang="lv-LV"/>
        </a:p>
      </dgm:t>
    </dgm:pt>
    <dgm:pt modelId="{7AF236B4-1A66-41B4-99F8-C2CA2059CF83}">
      <dgm:prSet phldrT="[Text]" custT="1"/>
      <dgm:spPr>
        <a:solidFill>
          <a:srgbClr val="CC3300"/>
        </a:solidFill>
      </dgm:spPr>
      <dgm:t>
        <a:bodyPr/>
        <a:lstStyle/>
        <a:p>
          <a:r>
            <a:rPr lang="lv-LV" sz="1800" dirty="0">
              <a:latin typeface="Arial" panose="020B0604020202020204" pitchFamily="34" charset="0"/>
              <a:cs typeface="Arial" panose="020B0604020202020204" pitchFamily="34" charset="0"/>
            </a:rPr>
            <a:t>Pēctecība</a:t>
          </a:r>
        </a:p>
      </dgm:t>
    </dgm:pt>
    <dgm:pt modelId="{C7F84B08-4C3A-4C52-882C-7BCF6E272BA1}" type="parTrans" cxnId="{755ADBEF-1A4B-43A0-BF66-6A1E3CE35A1F}">
      <dgm:prSet/>
      <dgm:spPr/>
      <dgm:t>
        <a:bodyPr/>
        <a:lstStyle/>
        <a:p>
          <a:endParaRPr lang="lv-LV"/>
        </a:p>
      </dgm:t>
    </dgm:pt>
    <dgm:pt modelId="{45CDC885-9D71-4380-8530-93A692B4E409}" type="sibTrans" cxnId="{755ADBEF-1A4B-43A0-BF66-6A1E3CE35A1F}">
      <dgm:prSet/>
      <dgm:spPr/>
      <dgm:t>
        <a:bodyPr/>
        <a:lstStyle/>
        <a:p>
          <a:endParaRPr lang="lv-LV"/>
        </a:p>
      </dgm:t>
    </dgm:pt>
    <dgm:pt modelId="{D9900BCC-2A10-4FDC-A1F1-BD43A7225F49}">
      <dgm:prSet phldrT="[Text]" custT="1"/>
      <dgm:spPr>
        <a:solidFill>
          <a:srgbClr val="CC3300"/>
        </a:solidFill>
      </dgm:spPr>
      <dgm:t>
        <a:bodyPr/>
        <a:lstStyle/>
        <a:p>
          <a:r>
            <a:rPr lang="lv-LV" sz="1800" dirty="0">
              <a:latin typeface="Arial" panose="020B0604020202020204" pitchFamily="34" charset="0"/>
              <a:cs typeface="Arial" panose="020B0604020202020204" pitchFamily="34" charset="0"/>
            </a:rPr>
            <a:t>Vienlīdzīgas iespējas visiem</a:t>
          </a:r>
        </a:p>
      </dgm:t>
    </dgm:pt>
    <dgm:pt modelId="{2BBE260B-597D-4E2C-A5F5-2CFD2CCE8F3D}" type="parTrans" cxnId="{FFF23124-65D0-4140-95A2-2E1D60FFD32E}">
      <dgm:prSet/>
      <dgm:spPr/>
      <dgm:t>
        <a:bodyPr/>
        <a:lstStyle/>
        <a:p>
          <a:endParaRPr lang="lv-LV"/>
        </a:p>
      </dgm:t>
    </dgm:pt>
    <dgm:pt modelId="{B577981F-A05F-4903-9FF0-F3215C8C471F}" type="sibTrans" cxnId="{FFF23124-65D0-4140-95A2-2E1D60FFD32E}">
      <dgm:prSet/>
      <dgm:spPr/>
      <dgm:t>
        <a:bodyPr/>
        <a:lstStyle/>
        <a:p>
          <a:endParaRPr lang="lv-LV"/>
        </a:p>
      </dgm:t>
    </dgm:pt>
    <dgm:pt modelId="{39DA043D-420E-4A72-A8C8-E8262A35EE47}">
      <dgm:prSet phldrT="[Text]" custT="1"/>
      <dgm:spPr>
        <a:solidFill>
          <a:srgbClr val="CC3300"/>
        </a:solidFill>
      </dgm:spPr>
      <dgm:t>
        <a:bodyPr/>
        <a:lstStyle/>
        <a:p>
          <a:r>
            <a:rPr lang="lv-LV" sz="1800" dirty="0">
              <a:latin typeface="Arial" panose="020B0604020202020204" pitchFamily="34" charset="0"/>
              <a:cs typeface="Arial" panose="020B0604020202020204" pitchFamily="34" charset="0"/>
            </a:rPr>
            <a:t>Atbildība par savu un bērna veselību</a:t>
          </a:r>
        </a:p>
      </dgm:t>
    </dgm:pt>
    <dgm:pt modelId="{88611F99-E6D7-487D-82E4-6FEB472111B1}" type="parTrans" cxnId="{E8B04742-E892-4100-8227-F4C175498591}">
      <dgm:prSet/>
      <dgm:spPr/>
      <dgm:t>
        <a:bodyPr/>
        <a:lstStyle/>
        <a:p>
          <a:endParaRPr lang="lv-LV"/>
        </a:p>
      </dgm:t>
    </dgm:pt>
    <dgm:pt modelId="{92C661B3-D7B5-4FE7-98C4-B729C67DD359}" type="sibTrans" cxnId="{E8B04742-E892-4100-8227-F4C175498591}">
      <dgm:prSet/>
      <dgm:spPr/>
      <dgm:t>
        <a:bodyPr/>
        <a:lstStyle/>
        <a:p>
          <a:endParaRPr lang="lv-LV"/>
        </a:p>
      </dgm:t>
    </dgm:pt>
    <dgm:pt modelId="{0EA607D6-051F-4B0E-BFD3-A631E5EC0B43}" type="pres">
      <dgm:prSet presAssocID="{A6A8E121-8BF6-449F-BF86-CFCE41309F87}" presName="Name0" presStyleCnt="0">
        <dgm:presLayoutVars>
          <dgm:chMax val="1"/>
          <dgm:chPref val="1"/>
          <dgm:dir/>
          <dgm:animOne val="branch"/>
          <dgm:animLvl val="lvl"/>
        </dgm:presLayoutVars>
      </dgm:prSet>
      <dgm:spPr/>
    </dgm:pt>
    <dgm:pt modelId="{EE8730A3-1F83-45DF-993E-A9CF2293D3BB}" type="pres">
      <dgm:prSet presAssocID="{3FBDAC3E-0EA8-486F-9395-AB4E163A477C}" presName="Parent" presStyleLbl="node0" presStyleIdx="0" presStyleCnt="1" custLinFactNeighborX="1527">
        <dgm:presLayoutVars>
          <dgm:chMax val="6"/>
          <dgm:chPref val="6"/>
        </dgm:presLayoutVars>
      </dgm:prSet>
      <dgm:spPr/>
    </dgm:pt>
    <dgm:pt modelId="{4E294E09-3301-49AA-BF70-A2815FCE0D7C}" type="pres">
      <dgm:prSet presAssocID="{3359FBA2-7F13-4129-9474-2B1D815C5D5A}" presName="Accent1" presStyleCnt="0"/>
      <dgm:spPr/>
    </dgm:pt>
    <dgm:pt modelId="{128807FD-230C-4E90-A2A3-E3A4B53CF532}" type="pres">
      <dgm:prSet presAssocID="{3359FBA2-7F13-4129-9474-2B1D815C5D5A}" presName="Accent" presStyleLbl="bgShp" presStyleIdx="0" presStyleCnt="6"/>
      <dgm:spPr/>
    </dgm:pt>
    <dgm:pt modelId="{8F6654D5-6330-41D8-9AB7-C8D2B524F537}" type="pres">
      <dgm:prSet presAssocID="{3359FBA2-7F13-4129-9474-2B1D815C5D5A}" presName="Child1" presStyleLbl="node1" presStyleIdx="0" presStyleCnt="6" custScaleX="109027">
        <dgm:presLayoutVars>
          <dgm:chMax val="0"/>
          <dgm:chPref val="0"/>
          <dgm:bulletEnabled val="1"/>
        </dgm:presLayoutVars>
      </dgm:prSet>
      <dgm:spPr/>
    </dgm:pt>
    <dgm:pt modelId="{FD45FD23-DE02-42E4-848E-3B5B5990FC86}" type="pres">
      <dgm:prSet presAssocID="{DEA7E037-C109-4287-A656-D7D325E6530A}" presName="Accent2" presStyleCnt="0"/>
      <dgm:spPr/>
    </dgm:pt>
    <dgm:pt modelId="{DE1603E5-73E3-43CF-B992-69F21C47E9CA}" type="pres">
      <dgm:prSet presAssocID="{DEA7E037-C109-4287-A656-D7D325E6530A}" presName="Accent" presStyleLbl="bgShp" presStyleIdx="1" presStyleCnt="6"/>
      <dgm:spPr>
        <a:noFill/>
      </dgm:spPr>
    </dgm:pt>
    <dgm:pt modelId="{7874998E-1DD4-41E4-AC81-303FF1210192}" type="pres">
      <dgm:prSet presAssocID="{DEA7E037-C109-4287-A656-D7D325E6530A}" presName="Child2" presStyleLbl="node1" presStyleIdx="1" presStyleCnt="6" custLinFactNeighborX="1863">
        <dgm:presLayoutVars>
          <dgm:chMax val="0"/>
          <dgm:chPref val="0"/>
          <dgm:bulletEnabled val="1"/>
        </dgm:presLayoutVars>
      </dgm:prSet>
      <dgm:spPr/>
    </dgm:pt>
    <dgm:pt modelId="{A0C7DA38-567E-42A7-9662-5CEB91692E40}" type="pres">
      <dgm:prSet presAssocID="{54533E6C-196C-4FD8-B278-7A689195CA0A}" presName="Accent3" presStyleCnt="0"/>
      <dgm:spPr/>
    </dgm:pt>
    <dgm:pt modelId="{DAC8B8C3-A653-4D7D-B064-4E2A13D37D1A}" type="pres">
      <dgm:prSet presAssocID="{54533E6C-196C-4FD8-B278-7A689195CA0A}" presName="Accent" presStyleLbl="bgShp" presStyleIdx="2" presStyleCnt="6"/>
      <dgm:spPr>
        <a:noFill/>
      </dgm:spPr>
    </dgm:pt>
    <dgm:pt modelId="{CD297D6C-2EEE-415C-8706-49DEFA82DB99}" type="pres">
      <dgm:prSet presAssocID="{54533E6C-196C-4FD8-B278-7A689195CA0A}" presName="Child3" presStyleLbl="node1" presStyleIdx="2" presStyleCnt="6" custScaleX="107505" custLinFactNeighborX="1863">
        <dgm:presLayoutVars>
          <dgm:chMax val="0"/>
          <dgm:chPref val="0"/>
          <dgm:bulletEnabled val="1"/>
        </dgm:presLayoutVars>
      </dgm:prSet>
      <dgm:spPr/>
    </dgm:pt>
    <dgm:pt modelId="{E698B1D7-7835-4A43-B6C5-61AA99B952F9}" type="pres">
      <dgm:prSet presAssocID="{7AF236B4-1A66-41B4-99F8-C2CA2059CF83}" presName="Accent4" presStyleCnt="0"/>
      <dgm:spPr/>
    </dgm:pt>
    <dgm:pt modelId="{A0303564-2A78-426B-AB26-F466643E98D5}" type="pres">
      <dgm:prSet presAssocID="{7AF236B4-1A66-41B4-99F8-C2CA2059CF83}" presName="Accent" presStyleLbl="bgShp" presStyleIdx="3" presStyleCnt="6"/>
      <dgm:spPr>
        <a:noFill/>
      </dgm:spPr>
    </dgm:pt>
    <dgm:pt modelId="{AA163ABA-52BD-4A82-A96F-E1B577D043B0}" type="pres">
      <dgm:prSet presAssocID="{7AF236B4-1A66-41B4-99F8-C2CA2059CF83}" presName="Child4" presStyleLbl="node1" presStyleIdx="3" presStyleCnt="6" custLinFactNeighborX="1863">
        <dgm:presLayoutVars>
          <dgm:chMax val="0"/>
          <dgm:chPref val="0"/>
          <dgm:bulletEnabled val="1"/>
        </dgm:presLayoutVars>
      </dgm:prSet>
      <dgm:spPr/>
    </dgm:pt>
    <dgm:pt modelId="{03B30DB1-C7CC-43EA-BDF1-3E6FBD762A55}" type="pres">
      <dgm:prSet presAssocID="{D9900BCC-2A10-4FDC-A1F1-BD43A7225F49}" presName="Accent5" presStyleCnt="0"/>
      <dgm:spPr/>
    </dgm:pt>
    <dgm:pt modelId="{AE6A82C1-EAAA-4E6B-9868-194E8CE4DFAD}" type="pres">
      <dgm:prSet presAssocID="{D9900BCC-2A10-4FDC-A1F1-BD43A7225F49}" presName="Accent" presStyleLbl="bgShp" presStyleIdx="4" presStyleCnt="6"/>
      <dgm:spPr>
        <a:noFill/>
      </dgm:spPr>
    </dgm:pt>
    <dgm:pt modelId="{ADF0EAD2-9D06-4A42-B946-F99520312135}" type="pres">
      <dgm:prSet presAssocID="{D9900BCC-2A10-4FDC-A1F1-BD43A7225F49}" presName="Child5" presStyleLbl="node1" presStyleIdx="4" presStyleCnt="6" custScaleX="108518" custLinFactNeighborX="1863">
        <dgm:presLayoutVars>
          <dgm:chMax val="0"/>
          <dgm:chPref val="0"/>
          <dgm:bulletEnabled val="1"/>
        </dgm:presLayoutVars>
      </dgm:prSet>
      <dgm:spPr/>
    </dgm:pt>
    <dgm:pt modelId="{B4E854C9-EE58-4449-9354-2C4870727DA1}" type="pres">
      <dgm:prSet presAssocID="{39DA043D-420E-4A72-A8C8-E8262A35EE47}" presName="Accent6" presStyleCnt="0"/>
      <dgm:spPr/>
    </dgm:pt>
    <dgm:pt modelId="{DA47FB51-CA60-46CD-A5FC-D96A928E8D9F}" type="pres">
      <dgm:prSet presAssocID="{39DA043D-420E-4A72-A8C8-E8262A35EE47}" presName="Accent" presStyleLbl="bgShp" presStyleIdx="5" presStyleCnt="6"/>
      <dgm:spPr>
        <a:noFill/>
      </dgm:spPr>
    </dgm:pt>
    <dgm:pt modelId="{1417FD12-9E69-46AA-A2DD-99E2A8D503DA}" type="pres">
      <dgm:prSet presAssocID="{39DA043D-420E-4A72-A8C8-E8262A35EE47}" presName="Child6" presStyleLbl="node1" presStyleIdx="5" presStyleCnt="6" custLinFactNeighborX="1863">
        <dgm:presLayoutVars>
          <dgm:chMax val="0"/>
          <dgm:chPref val="0"/>
          <dgm:bulletEnabled val="1"/>
        </dgm:presLayoutVars>
      </dgm:prSet>
      <dgm:spPr/>
    </dgm:pt>
  </dgm:ptLst>
  <dgm:cxnLst>
    <dgm:cxn modelId="{FFF23124-65D0-4140-95A2-2E1D60FFD32E}" srcId="{3FBDAC3E-0EA8-486F-9395-AB4E163A477C}" destId="{D9900BCC-2A10-4FDC-A1F1-BD43A7225F49}" srcOrd="4" destOrd="0" parTransId="{2BBE260B-597D-4E2C-A5F5-2CFD2CCE8F3D}" sibTransId="{B577981F-A05F-4903-9FF0-F3215C8C471F}"/>
    <dgm:cxn modelId="{636BAE27-F064-4CB7-8B71-21FB6EA6F63E}" type="presOf" srcId="{3359FBA2-7F13-4129-9474-2B1D815C5D5A}" destId="{8F6654D5-6330-41D8-9AB7-C8D2B524F537}" srcOrd="0" destOrd="0" presId="urn:microsoft.com/office/officeart/2011/layout/HexagonRadial"/>
    <dgm:cxn modelId="{51D16062-40FC-4BA2-A02A-F8BFEAA6401C}" srcId="{A6A8E121-8BF6-449F-BF86-CFCE41309F87}" destId="{3FBDAC3E-0EA8-486F-9395-AB4E163A477C}" srcOrd="0" destOrd="0" parTransId="{6E35F103-67E7-43EA-B540-6C7EC9B222B1}" sibTransId="{2D139292-BFD3-4E2E-A272-7DF061E912B1}"/>
    <dgm:cxn modelId="{E8B04742-E892-4100-8227-F4C175498591}" srcId="{3FBDAC3E-0EA8-486F-9395-AB4E163A477C}" destId="{39DA043D-420E-4A72-A8C8-E8262A35EE47}" srcOrd="5" destOrd="0" parTransId="{88611F99-E6D7-487D-82E4-6FEB472111B1}" sibTransId="{92C661B3-D7B5-4FE7-98C4-B729C67DD359}"/>
    <dgm:cxn modelId="{4F63A969-924C-45A1-AFE3-2746BAB7C96A}" type="presOf" srcId="{7AF236B4-1A66-41B4-99F8-C2CA2059CF83}" destId="{AA163ABA-52BD-4A82-A96F-E1B577D043B0}" srcOrd="0" destOrd="0" presId="urn:microsoft.com/office/officeart/2011/layout/HexagonRadial"/>
    <dgm:cxn modelId="{64300C4D-DF9E-4666-8D2B-DD9664251621}" type="presOf" srcId="{D9900BCC-2A10-4FDC-A1F1-BD43A7225F49}" destId="{ADF0EAD2-9D06-4A42-B946-F99520312135}" srcOrd="0" destOrd="0" presId="urn:microsoft.com/office/officeart/2011/layout/HexagonRadial"/>
    <dgm:cxn modelId="{D52DC179-54CB-4F59-AA1A-AAEA082F3E3A}" srcId="{3FBDAC3E-0EA8-486F-9395-AB4E163A477C}" destId="{DEA7E037-C109-4287-A656-D7D325E6530A}" srcOrd="1" destOrd="0" parTransId="{E4659C32-FF8C-4420-81AF-56D8C025897B}" sibTransId="{16B8654D-65F7-47E7-9CCD-3C6FC92C79C0}"/>
    <dgm:cxn modelId="{BFC0D47C-AFDD-4B18-87EF-83AA0EFCDE96}" type="presOf" srcId="{54533E6C-196C-4FD8-B278-7A689195CA0A}" destId="{CD297D6C-2EEE-415C-8706-49DEFA82DB99}" srcOrd="0" destOrd="0" presId="urn:microsoft.com/office/officeart/2011/layout/HexagonRadial"/>
    <dgm:cxn modelId="{AD3FEE91-C973-4C4B-86FA-053B247B42D9}" type="presOf" srcId="{39DA043D-420E-4A72-A8C8-E8262A35EE47}" destId="{1417FD12-9E69-46AA-A2DD-99E2A8D503DA}" srcOrd="0" destOrd="0" presId="urn:microsoft.com/office/officeart/2011/layout/HexagonRadial"/>
    <dgm:cxn modelId="{F4D1E4A9-352F-4841-9008-B2ACC1804F03}" type="presOf" srcId="{DEA7E037-C109-4287-A656-D7D325E6530A}" destId="{7874998E-1DD4-41E4-AC81-303FF1210192}" srcOrd="0" destOrd="0" presId="urn:microsoft.com/office/officeart/2011/layout/HexagonRadial"/>
    <dgm:cxn modelId="{616CD7AD-9F23-40CA-8365-7423CFC88170}" type="presOf" srcId="{A6A8E121-8BF6-449F-BF86-CFCE41309F87}" destId="{0EA607D6-051F-4B0E-BFD3-A631E5EC0B43}" srcOrd="0" destOrd="0" presId="urn:microsoft.com/office/officeart/2011/layout/HexagonRadial"/>
    <dgm:cxn modelId="{964058B6-61BC-4A16-8C3A-8988CD59E590}" type="presOf" srcId="{3FBDAC3E-0EA8-486F-9395-AB4E163A477C}" destId="{EE8730A3-1F83-45DF-993E-A9CF2293D3BB}" srcOrd="0" destOrd="0" presId="urn:microsoft.com/office/officeart/2011/layout/HexagonRadial"/>
    <dgm:cxn modelId="{4BA44CB7-4F50-452C-A279-644EF89D93C1}" srcId="{3FBDAC3E-0EA8-486F-9395-AB4E163A477C}" destId="{54533E6C-196C-4FD8-B278-7A689195CA0A}" srcOrd="2" destOrd="0" parTransId="{CFA5AAF8-B06B-4F85-987F-0AB267D493DB}" sibTransId="{55C2085E-9118-4C59-ADF3-267BDAE1FA95}"/>
    <dgm:cxn modelId="{B78673C9-468D-422E-B39C-4B493FFFB3B2}" srcId="{3FBDAC3E-0EA8-486F-9395-AB4E163A477C}" destId="{3359FBA2-7F13-4129-9474-2B1D815C5D5A}" srcOrd="0" destOrd="0" parTransId="{946735D8-5C71-48E1-8FD6-692D049316A9}" sibTransId="{38CE67A5-BE71-4DFB-848E-34F9D13AE4A8}"/>
    <dgm:cxn modelId="{755ADBEF-1A4B-43A0-BF66-6A1E3CE35A1F}" srcId="{3FBDAC3E-0EA8-486F-9395-AB4E163A477C}" destId="{7AF236B4-1A66-41B4-99F8-C2CA2059CF83}" srcOrd="3" destOrd="0" parTransId="{C7F84B08-4C3A-4C52-882C-7BCF6E272BA1}" sibTransId="{45CDC885-9D71-4380-8530-93A692B4E409}"/>
    <dgm:cxn modelId="{29FC7534-FD79-4B2A-A893-9014F2C44F0F}" type="presParOf" srcId="{0EA607D6-051F-4B0E-BFD3-A631E5EC0B43}" destId="{EE8730A3-1F83-45DF-993E-A9CF2293D3BB}" srcOrd="0" destOrd="0" presId="urn:microsoft.com/office/officeart/2011/layout/HexagonRadial"/>
    <dgm:cxn modelId="{1B0A1622-396C-4E4B-9248-431BA85EFABF}" type="presParOf" srcId="{0EA607D6-051F-4B0E-BFD3-A631E5EC0B43}" destId="{4E294E09-3301-49AA-BF70-A2815FCE0D7C}" srcOrd="1" destOrd="0" presId="urn:microsoft.com/office/officeart/2011/layout/HexagonRadial"/>
    <dgm:cxn modelId="{C9AEB22C-3B97-4AA4-9860-0EE3B38DC59C}" type="presParOf" srcId="{4E294E09-3301-49AA-BF70-A2815FCE0D7C}" destId="{128807FD-230C-4E90-A2A3-E3A4B53CF532}" srcOrd="0" destOrd="0" presId="urn:microsoft.com/office/officeart/2011/layout/HexagonRadial"/>
    <dgm:cxn modelId="{1CF373E5-BA5F-40D7-B491-ED1EFADDF245}" type="presParOf" srcId="{0EA607D6-051F-4B0E-BFD3-A631E5EC0B43}" destId="{8F6654D5-6330-41D8-9AB7-C8D2B524F537}" srcOrd="2" destOrd="0" presId="urn:microsoft.com/office/officeart/2011/layout/HexagonRadial"/>
    <dgm:cxn modelId="{2254F8FE-1C4D-41FE-BCDD-BE9513490CFE}" type="presParOf" srcId="{0EA607D6-051F-4B0E-BFD3-A631E5EC0B43}" destId="{FD45FD23-DE02-42E4-848E-3B5B5990FC86}" srcOrd="3" destOrd="0" presId="urn:microsoft.com/office/officeart/2011/layout/HexagonRadial"/>
    <dgm:cxn modelId="{6F187A01-5341-4F42-9975-DA2847EBCA1F}" type="presParOf" srcId="{FD45FD23-DE02-42E4-848E-3B5B5990FC86}" destId="{DE1603E5-73E3-43CF-B992-69F21C47E9CA}" srcOrd="0" destOrd="0" presId="urn:microsoft.com/office/officeart/2011/layout/HexagonRadial"/>
    <dgm:cxn modelId="{E08CC106-7267-487D-9138-F561F6B11B84}" type="presParOf" srcId="{0EA607D6-051F-4B0E-BFD3-A631E5EC0B43}" destId="{7874998E-1DD4-41E4-AC81-303FF1210192}" srcOrd="4" destOrd="0" presId="urn:microsoft.com/office/officeart/2011/layout/HexagonRadial"/>
    <dgm:cxn modelId="{14421A53-9510-498C-9699-7A198E49CB74}" type="presParOf" srcId="{0EA607D6-051F-4B0E-BFD3-A631E5EC0B43}" destId="{A0C7DA38-567E-42A7-9662-5CEB91692E40}" srcOrd="5" destOrd="0" presId="urn:microsoft.com/office/officeart/2011/layout/HexagonRadial"/>
    <dgm:cxn modelId="{465ACC31-9555-4000-A730-ABE8BE852B4C}" type="presParOf" srcId="{A0C7DA38-567E-42A7-9662-5CEB91692E40}" destId="{DAC8B8C3-A653-4D7D-B064-4E2A13D37D1A}" srcOrd="0" destOrd="0" presId="urn:microsoft.com/office/officeart/2011/layout/HexagonRadial"/>
    <dgm:cxn modelId="{C28594BC-412C-4A07-B522-3246154CACF5}" type="presParOf" srcId="{0EA607D6-051F-4B0E-BFD3-A631E5EC0B43}" destId="{CD297D6C-2EEE-415C-8706-49DEFA82DB99}" srcOrd="6" destOrd="0" presId="urn:microsoft.com/office/officeart/2011/layout/HexagonRadial"/>
    <dgm:cxn modelId="{0193E75F-FA26-4775-8FCF-973714B6C4C5}" type="presParOf" srcId="{0EA607D6-051F-4B0E-BFD3-A631E5EC0B43}" destId="{E698B1D7-7835-4A43-B6C5-61AA99B952F9}" srcOrd="7" destOrd="0" presId="urn:microsoft.com/office/officeart/2011/layout/HexagonRadial"/>
    <dgm:cxn modelId="{49CAE5C1-A5A5-48B0-A15B-148E7464A197}" type="presParOf" srcId="{E698B1D7-7835-4A43-B6C5-61AA99B952F9}" destId="{A0303564-2A78-426B-AB26-F466643E98D5}" srcOrd="0" destOrd="0" presId="urn:microsoft.com/office/officeart/2011/layout/HexagonRadial"/>
    <dgm:cxn modelId="{688C30D3-AB16-47B1-9A0B-9C0A82AE07F5}" type="presParOf" srcId="{0EA607D6-051F-4B0E-BFD3-A631E5EC0B43}" destId="{AA163ABA-52BD-4A82-A96F-E1B577D043B0}" srcOrd="8" destOrd="0" presId="urn:microsoft.com/office/officeart/2011/layout/HexagonRadial"/>
    <dgm:cxn modelId="{018F2DCD-F7BA-4CF5-A923-0CA0B7649DC8}" type="presParOf" srcId="{0EA607D6-051F-4B0E-BFD3-A631E5EC0B43}" destId="{03B30DB1-C7CC-43EA-BDF1-3E6FBD762A55}" srcOrd="9" destOrd="0" presId="urn:microsoft.com/office/officeart/2011/layout/HexagonRadial"/>
    <dgm:cxn modelId="{88D685EB-FE55-43AC-976B-724FCBE6D565}" type="presParOf" srcId="{03B30DB1-C7CC-43EA-BDF1-3E6FBD762A55}" destId="{AE6A82C1-EAAA-4E6B-9868-194E8CE4DFAD}" srcOrd="0" destOrd="0" presId="urn:microsoft.com/office/officeart/2011/layout/HexagonRadial"/>
    <dgm:cxn modelId="{C9E16807-90EA-406A-B154-C4D990129CCE}" type="presParOf" srcId="{0EA607D6-051F-4B0E-BFD3-A631E5EC0B43}" destId="{ADF0EAD2-9D06-4A42-B946-F99520312135}" srcOrd="10" destOrd="0" presId="urn:microsoft.com/office/officeart/2011/layout/HexagonRadial"/>
    <dgm:cxn modelId="{2BEBE7A5-38F7-4809-8C06-538DFECA272B}" type="presParOf" srcId="{0EA607D6-051F-4B0E-BFD3-A631E5EC0B43}" destId="{B4E854C9-EE58-4449-9354-2C4870727DA1}" srcOrd="11" destOrd="0" presId="urn:microsoft.com/office/officeart/2011/layout/HexagonRadial"/>
    <dgm:cxn modelId="{A23CB691-8D7F-4C08-9F7C-E045B3489E0E}" type="presParOf" srcId="{B4E854C9-EE58-4449-9354-2C4870727DA1}" destId="{DA47FB51-CA60-46CD-A5FC-D96A928E8D9F}" srcOrd="0" destOrd="0" presId="urn:microsoft.com/office/officeart/2011/layout/HexagonRadial"/>
    <dgm:cxn modelId="{3C1FAF71-39B9-43C5-AC54-83C640A17215}" type="presParOf" srcId="{0EA607D6-051F-4B0E-BFD3-A631E5EC0B43}" destId="{1417FD12-9E69-46AA-A2DD-99E2A8D503D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F20AF-F240-443B-A082-CB04B3CAA03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lv-LV"/>
        </a:p>
      </dgm:t>
    </dgm:pt>
    <dgm:pt modelId="{205DA260-512E-4783-BF25-76B9C66086E0}">
      <dgm:prSet phldrT="[Text]" custT="1"/>
      <dgm:spPr>
        <a:solidFill>
          <a:schemeClr val="accent2">
            <a:lumMod val="50000"/>
          </a:schemeClr>
        </a:solidFill>
      </dgm:spPr>
      <dgm:t>
        <a:bodyPr/>
        <a:lstStyle/>
        <a:p>
          <a:r>
            <a:rPr lang="lv-LV" sz="1800" b="1" dirty="0">
              <a:latin typeface="Arial" panose="020B0604020202020204" pitchFamily="34" charset="0"/>
              <a:cs typeface="Arial" panose="020B0604020202020204" pitchFamily="34" charset="0"/>
            </a:rPr>
            <a:t>Pediatrs</a:t>
          </a:r>
        </a:p>
      </dgm:t>
    </dgm:pt>
    <dgm:pt modelId="{A86AA00B-C560-4387-B97D-185010D3118A}" type="parTrans" cxnId="{BD2AECFE-CFFA-433A-86D4-31D19A3A6A62}">
      <dgm:prSet/>
      <dgm:spPr/>
      <dgm:t>
        <a:bodyPr/>
        <a:lstStyle/>
        <a:p>
          <a:endParaRPr lang="lv-LV"/>
        </a:p>
      </dgm:t>
    </dgm:pt>
    <dgm:pt modelId="{1273C500-BB32-4AAE-A8BF-551DB327119E}" type="sibTrans" cxnId="{BD2AECFE-CFFA-433A-86D4-31D19A3A6A62}">
      <dgm:prSet/>
      <dgm:spPr>
        <a:solidFill>
          <a:schemeClr val="accent4">
            <a:lumMod val="20000"/>
            <a:lumOff val="80000"/>
          </a:schemeClr>
        </a:solidFill>
      </dgm:spPr>
      <dgm:t>
        <a:bodyPr/>
        <a:lstStyle/>
        <a:p>
          <a:endParaRPr lang="lv-LV"/>
        </a:p>
      </dgm:t>
    </dgm:pt>
    <dgm:pt modelId="{C88EB6DE-D96B-4947-9890-E8B49A304C30}">
      <dgm:prSet phldrT="[Text]" custT="1"/>
      <dgm:spPr/>
      <dgm:t>
        <a:bodyPr/>
        <a:lstStyle/>
        <a:p>
          <a:pPr algn="ctr"/>
          <a:r>
            <a:rPr lang="lv-LV" sz="1600" b="1" dirty="0">
              <a:solidFill>
                <a:srgbClr val="C00000"/>
              </a:solidFill>
              <a:latin typeface="Arial" panose="020B0604020202020204" pitchFamily="34" charset="0"/>
              <a:cs typeface="Arial" panose="020B0604020202020204" pitchFamily="34" charset="0"/>
            </a:rPr>
            <a:t>Bērnu ķirurgs</a:t>
          </a:r>
        </a:p>
      </dgm:t>
    </dgm:pt>
    <dgm:pt modelId="{0818CBD3-B7C2-45A9-BFD5-93F035EEF795}" type="parTrans" cxnId="{649016CE-F290-496F-899F-DAD379C99909}">
      <dgm:prSet/>
      <dgm:spPr/>
      <dgm:t>
        <a:bodyPr/>
        <a:lstStyle/>
        <a:p>
          <a:endParaRPr lang="lv-LV"/>
        </a:p>
      </dgm:t>
    </dgm:pt>
    <dgm:pt modelId="{11BA7986-C0FD-419E-8A90-186F7C820D6C}" type="sibTrans" cxnId="{649016CE-F290-496F-899F-DAD379C99909}">
      <dgm:prSet/>
      <dgm:spPr/>
      <dgm:t>
        <a:bodyPr/>
        <a:lstStyle/>
        <a:p>
          <a:endParaRPr lang="lv-LV"/>
        </a:p>
      </dgm:t>
    </dgm:pt>
    <dgm:pt modelId="{C9F574E0-416D-4A3C-AA4C-AC2F30EEC1E7}">
      <dgm:prSet phldrT="[Text]" custT="1"/>
      <dgm:spPr>
        <a:solidFill>
          <a:schemeClr val="accent2">
            <a:lumMod val="50000"/>
          </a:schemeClr>
        </a:solidFill>
      </dgm:spPr>
      <dgm:t>
        <a:bodyPr/>
        <a:lstStyle/>
        <a:p>
          <a:r>
            <a:rPr lang="lv-LV" sz="1600" b="1" dirty="0">
              <a:latin typeface="Arial" panose="020B0604020202020204" pitchFamily="34" charset="0"/>
              <a:cs typeface="Arial" panose="020B0604020202020204" pitchFamily="34" charset="0"/>
            </a:rPr>
            <a:t>Acu ārsts</a:t>
          </a:r>
        </a:p>
      </dgm:t>
    </dgm:pt>
    <dgm:pt modelId="{36FE46FE-8FA4-41B1-ADD0-11B72751BD5D}" type="parTrans" cxnId="{8341EF65-6D5C-4908-B3DF-F3DF2801C1F5}">
      <dgm:prSet/>
      <dgm:spPr/>
      <dgm:t>
        <a:bodyPr/>
        <a:lstStyle/>
        <a:p>
          <a:endParaRPr lang="lv-LV"/>
        </a:p>
      </dgm:t>
    </dgm:pt>
    <dgm:pt modelId="{AF580295-C925-4300-B9FE-4F3D9E658BD2}" type="sibTrans" cxnId="{8341EF65-6D5C-4908-B3DF-F3DF2801C1F5}">
      <dgm:prSet/>
      <dgm:spPr>
        <a:solidFill>
          <a:schemeClr val="accent4">
            <a:lumMod val="20000"/>
            <a:lumOff val="80000"/>
          </a:schemeClr>
        </a:solidFill>
      </dgm:spPr>
      <dgm:t>
        <a:bodyPr/>
        <a:lstStyle/>
        <a:p>
          <a:endParaRPr lang="lv-LV"/>
        </a:p>
      </dgm:t>
    </dgm:pt>
    <dgm:pt modelId="{5676C514-6309-42E4-802C-DD534A9EFF19}">
      <dgm:prSet phldrT="[Text]" custT="1"/>
      <dgm:spPr/>
      <dgm:t>
        <a:bodyPr/>
        <a:lstStyle/>
        <a:p>
          <a:r>
            <a:rPr lang="lv-LV" sz="1600" b="1" dirty="0">
              <a:solidFill>
                <a:srgbClr val="C00000"/>
              </a:solidFill>
              <a:latin typeface="Arial" panose="020B0604020202020204" pitchFamily="34" charset="0"/>
              <a:cs typeface="Arial" panose="020B0604020202020204" pitchFamily="34" charset="0"/>
            </a:rPr>
            <a:t>Ginekologs</a:t>
          </a:r>
        </a:p>
      </dgm:t>
    </dgm:pt>
    <dgm:pt modelId="{76EB2517-B427-4614-852A-F1E51F5A5A04}" type="parTrans" cxnId="{311518D4-655D-4EFB-8682-C3C12F12A4BE}">
      <dgm:prSet/>
      <dgm:spPr/>
      <dgm:t>
        <a:bodyPr/>
        <a:lstStyle/>
        <a:p>
          <a:endParaRPr lang="lv-LV"/>
        </a:p>
      </dgm:t>
    </dgm:pt>
    <dgm:pt modelId="{095278B7-C280-49AC-BABE-E1D9054490B5}" type="sibTrans" cxnId="{311518D4-655D-4EFB-8682-C3C12F12A4BE}">
      <dgm:prSet/>
      <dgm:spPr/>
      <dgm:t>
        <a:bodyPr/>
        <a:lstStyle/>
        <a:p>
          <a:endParaRPr lang="lv-LV"/>
        </a:p>
      </dgm:t>
    </dgm:pt>
    <dgm:pt modelId="{ED48F462-4DFC-4870-94EC-0E684C82B43B}">
      <dgm:prSet phldrT="[Text]" custT="1"/>
      <dgm:spPr>
        <a:solidFill>
          <a:schemeClr val="accent2">
            <a:lumMod val="50000"/>
          </a:schemeClr>
        </a:solidFill>
      </dgm:spPr>
      <dgm:t>
        <a:bodyPr/>
        <a:lstStyle/>
        <a:p>
          <a:r>
            <a:rPr lang="lv-LV" sz="1600" b="1" dirty="0">
              <a:latin typeface="Arial" panose="020B0604020202020204" pitchFamily="34" charset="0"/>
              <a:cs typeface="Arial" panose="020B0604020202020204" pitchFamily="34" charset="0"/>
            </a:rPr>
            <a:t>Sporta ārsts (BKUS)</a:t>
          </a:r>
        </a:p>
      </dgm:t>
    </dgm:pt>
    <dgm:pt modelId="{DB9B5FB8-9422-4C55-92E9-D6412ABB3910}" type="parTrans" cxnId="{14BF292E-2A8A-4D87-BF1E-83848C7181C8}">
      <dgm:prSet/>
      <dgm:spPr/>
      <dgm:t>
        <a:bodyPr/>
        <a:lstStyle/>
        <a:p>
          <a:endParaRPr lang="lv-LV"/>
        </a:p>
      </dgm:t>
    </dgm:pt>
    <dgm:pt modelId="{CDDE3951-C54F-4469-8950-4DCA4EA9B658}" type="sibTrans" cxnId="{14BF292E-2A8A-4D87-BF1E-83848C7181C8}">
      <dgm:prSet/>
      <dgm:spPr>
        <a:solidFill>
          <a:schemeClr val="accent4">
            <a:lumMod val="20000"/>
            <a:lumOff val="80000"/>
          </a:schemeClr>
        </a:solidFill>
      </dgm:spPr>
      <dgm:t>
        <a:bodyPr/>
        <a:lstStyle/>
        <a:p>
          <a:endParaRPr lang="lv-LV"/>
        </a:p>
      </dgm:t>
    </dgm:pt>
    <dgm:pt modelId="{A25EBB34-FAA5-4CF8-98AE-625499D1716A}">
      <dgm:prSet phldrT="[Text]" custT="1"/>
      <dgm:spPr/>
      <dgm:t>
        <a:bodyPr/>
        <a:lstStyle/>
        <a:p>
          <a:pPr algn="ctr"/>
          <a:r>
            <a:rPr lang="lv-LV" sz="1600" b="1" dirty="0">
              <a:solidFill>
                <a:srgbClr val="C00000"/>
              </a:solidFill>
              <a:latin typeface="Arial" panose="020B0604020202020204" pitchFamily="34" charset="0"/>
              <a:cs typeface="Arial" panose="020B0604020202020204" pitchFamily="34" charset="0"/>
            </a:rPr>
            <a:t>Narkologs</a:t>
          </a:r>
        </a:p>
      </dgm:t>
    </dgm:pt>
    <dgm:pt modelId="{9BF885ED-797D-45DD-B7AC-33309AE0E220}" type="sibTrans" cxnId="{2C28748A-531B-4960-BCC8-193E90F01C91}">
      <dgm:prSet/>
      <dgm:spPr/>
      <dgm:t>
        <a:bodyPr/>
        <a:lstStyle/>
        <a:p>
          <a:endParaRPr lang="lv-LV"/>
        </a:p>
      </dgm:t>
    </dgm:pt>
    <dgm:pt modelId="{A573D91D-E2E8-4C8E-882D-570B5E947C92}" type="parTrans" cxnId="{2C28748A-531B-4960-BCC8-193E90F01C91}">
      <dgm:prSet/>
      <dgm:spPr/>
      <dgm:t>
        <a:bodyPr/>
        <a:lstStyle/>
        <a:p>
          <a:endParaRPr lang="lv-LV"/>
        </a:p>
      </dgm:t>
    </dgm:pt>
    <dgm:pt modelId="{B03C564D-3A82-43A5-8B09-A97E6F298AAB}" type="pres">
      <dgm:prSet presAssocID="{BA4F20AF-F240-443B-A082-CB04B3CAA035}" presName="Name0" presStyleCnt="0">
        <dgm:presLayoutVars>
          <dgm:chMax/>
          <dgm:chPref/>
          <dgm:dir/>
          <dgm:animLvl val="lvl"/>
        </dgm:presLayoutVars>
      </dgm:prSet>
      <dgm:spPr/>
    </dgm:pt>
    <dgm:pt modelId="{287ECDA8-5B88-4348-9AA4-20411A3D14E7}" type="pres">
      <dgm:prSet presAssocID="{205DA260-512E-4783-BF25-76B9C66086E0}" presName="composite" presStyleCnt="0"/>
      <dgm:spPr/>
    </dgm:pt>
    <dgm:pt modelId="{CB27DA3D-60DD-4907-A566-75D828965E08}" type="pres">
      <dgm:prSet presAssocID="{205DA260-512E-4783-BF25-76B9C66086E0}" presName="Parent1" presStyleLbl="node1" presStyleIdx="0" presStyleCnt="6" custScaleX="121307">
        <dgm:presLayoutVars>
          <dgm:chMax val="1"/>
          <dgm:chPref val="1"/>
          <dgm:bulletEnabled val="1"/>
        </dgm:presLayoutVars>
      </dgm:prSet>
      <dgm:spPr/>
    </dgm:pt>
    <dgm:pt modelId="{56692469-11BF-45EA-AC28-BF270D6FB5E8}" type="pres">
      <dgm:prSet presAssocID="{205DA260-512E-4783-BF25-76B9C66086E0}" presName="Childtext1" presStyleLbl="revTx" presStyleIdx="0" presStyleCnt="3" custScaleX="86960">
        <dgm:presLayoutVars>
          <dgm:chMax val="0"/>
          <dgm:chPref val="0"/>
          <dgm:bulletEnabled val="1"/>
        </dgm:presLayoutVars>
      </dgm:prSet>
      <dgm:spPr/>
    </dgm:pt>
    <dgm:pt modelId="{47DD04E3-6125-4FED-821A-7C7504672A3F}" type="pres">
      <dgm:prSet presAssocID="{205DA260-512E-4783-BF25-76B9C66086E0}" presName="BalanceSpacing" presStyleCnt="0"/>
      <dgm:spPr/>
    </dgm:pt>
    <dgm:pt modelId="{6498176F-42C2-461F-BD46-AE05CF61A732}" type="pres">
      <dgm:prSet presAssocID="{205DA260-512E-4783-BF25-76B9C66086E0}" presName="BalanceSpacing1" presStyleCnt="0"/>
      <dgm:spPr/>
    </dgm:pt>
    <dgm:pt modelId="{49AAA4DA-4367-47BB-BD92-D8FB79BDE993}" type="pres">
      <dgm:prSet presAssocID="{1273C500-BB32-4AAE-A8BF-551DB327119E}" presName="Accent1Text" presStyleLbl="node1" presStyleIdx="1" presStyleCnt="6"/>
      <dgm:spPr/>
    </dgm:pt>
    <dgm:pt modelId="{77043D88-253E-44B9-BABC-145E230ECBDB}" type="pres">
      <dgm:prSet presAssocID="{1273C500-BB32-4AAE-A8BF-551DB327119E}" presName="spaceBetweenRectangles" presStyleCnt="0"/>
      <dgm:spPr/>
    </dgm:pt>
    <dgm:pt modelId="{D791F817-2162-476C-8D9E-329DF560D021}" type="pres">
      <dgm:prSet presAssocID="{C9F574E0-416D-4A3C-AA4C-AC2F30EEC1E7}" presName="composite" presStyleCnt="0"/>
      <dgm:spPr/>
    </dgm:pt>
    <dgm:pt modelId="{6CAB0373-39B9-4AC4-83EF-5069953B982B}" type="pres">
      <dgm:prSet presAssocID="{C9F574E0-416D-4A3C-AA4C-AC2F30EEC1E7}" presName="Parent1" presStyleLbl="node1" presStyleIdx="2" presStyleCnt="6" custScaleX="121512" custLinFactNeighborX="-5584" custLinFactNeighborY="-648">
        <dgm:presLayoutVars>
          <dgm:chMax val="1"/>
          <dgm:chPref val="1"/>
          <dgm:bulletEnabled val="1"/>
        </dgm:presLayoutVars>
      </dgm:prSet>
      <dgm:spPr/>
    </dgm:pt>
    <dgm:pt modelId="{2A0BD334-0214-492A-AC67-3C945B850994}" type="pres">
      <dgm:prSet presAssocID="{C9F574E0-416D-4A3C-AA4C-AC2F30EEC1E7}" presName="Childtext1" presStyleLbl="revTx" presStyleIdx="1" presStyleCnt="3" custScaleX="82333">
        <dgm:presLayoutVars>
          <dgm:chMax val="0"/>
          <dgm:chPref val="0"/>
          <dgm:bulletEnabled val="1"/>
        </dgm:presLayoutVars>
      </dgm:prSet>
      <dgm:spPr/>
    </dgm:pt>
    <dgm:pt modelId="{03F8D7F1-E942-44F0-B147-21CD7B362977}" type="pres">
      <dgm:prSet presAssocID="{C9F574E0-416D-4A3C-AA4C-AC2F30EEC1E7}" presName="BalanceSpacing" presStyleCnt="0"/>
      <dgm:spPr/>
    </dgm:pt>
    <dgm:pt modelId="{16828C2A-297E-428F-AB31-99C7DE827997}" type="pres">
      <dgm:prSet presAssocID="{C9F574E0-416D-4A3C-AA4C-AC2F30EEC1E7}" presName="BalanceSpacing1" presStyleCnt="0"/>
      <dgm:spPr/>
    </dgm:pt>
    <dgm:pt modelId="{8D8A3CF8-B7F6-4FFB-A977-A4CD085DB82B}" type="pres">
      <dgm:prSet presAssocID="{AF580295-C925-4300-B9FE-4F3D9E658BD2}" presName="Accent1Text" presStyleLbl="node1" presStyleIdx="3" presStyleCnt="6"/>
      <dgm:spPr/>
    </dgm:pt>
    <dgm:pt modelId="{9927196D-3D58-4217-A520-720DBAB26A45}" type="pres">
      <dgm:prSet presAssocID="{AF580295-C925-4300-B9FE-4F3D9E658BD2}" presName="spaceBetweenRectangles" presStyleCnt="0"/>
      <dgm:spPr/>
    </dgm:pt>
    <dgm:pt modelId="{255ED866-7558-4C84-AE7F-D764F9349CEE}" type="pres">
      <dgm:prSet presAssocID="{ED48F462-4DFC-4870-94EC-0E684C82B43B}" presName="composite" presStyleCnt="0"/>
      <dgm:spPr/>
    </dgm:pt>
    <dgm:pt modelId="{3EAD80A8-1A7D-4E86-B226-4D2A4DB6B5DE}" type="pres">
      <dgm:prSet presAssocID="{ED48F462-4DFC-4870-94EC-0E684C82B43B}" presName="Parent1" presStyleLbl="node1" presStyleIdx="4" presStyleCnt="6" custScaleX="131730" custLinFactNeighborX="8934" custLinFactNeighborY="-1318">
        <dgm:presLayoutVars>
          <dgm:chMax val="1"/>
          <dgm:chPref val="1"/>
          <dgm:bulletEnabled val="1"/>
        </dgm:presLayoutVars>
      </dgm:prSet>
      <dgm:spPr/>
    </dgm:pt>
    <dgm:pt modelId="{C54AE0F2-3129-438B-9C75-924965B2B9B0}" type="pres">
      <dgm:prSet presAssocID="{ED48F462-4DFC-4870-94EC-0E684C82B43B}" presName="Childtext1" presStyleLbl="revTx" presStyleIdx="2" presStyleCnt="3" custScaleX="77674">
        <dgm:presLayoutVars>
          <dgm:chMax val="0"/>
          <dgm:chPref val="0"/>
          <dgm:bulletEnabled val="1"/>
        </dgm:presLayoutVars>
      </dgm:prSet>
      <dgm:spPr/>
    </dgm:pt>
    <dgm:pt modelId="{AC4485D2-6FDE-4805-A084-2FA2BD3FAF27}" type="pres">
      <dgm:prSet presAssocID="{ED48F462-4DFC-4870-94EC-0E684C82B43B}" presName="BalanceSpacing" presStyleCnt="0"/>
      <dgm:spPr/>
    </dgm:pt>
    <dgm:pt modelId="{C865A049-2E94-44AB-A8E6-0B290C676286}" type="pres">
      <dgm:prSet presAssocID="{ED48F462-4DFC-4870-94EC-0E684C82B43B}" presName="BalanceSpacing1" presStyleCnt="0"/>
      <dgm:spPr/>
    </dgm:pt>
    <dgm:pt modelId="{E22E3A32-096C-4940-997C-B2F17688D68D}" type="pres">
      <dgm:prSet presAssocID="{CDDE3951-C54F-4469-8950-4DCA4EA9B658}" presName="Accent1Text" presStyleLbl="node1" presStyleIdx="5" presStyleCnt="6"/>
      <dgm:spPr/>
    </dgm:pt>
  </dgm:ptLst>
  <dgm:cxnLst>
    <dgm:cxn modelId="{14BF292E-2A8A-4D87-BF1E-83848C7181C8}" srcId="{BA4F20AF-F240-443B-A082-CB04B3CAA035}" destId="{ED48F462-4DFC-4870-94EC-0E684C82B43B}" srcOrd="2" destOrd="0" parTransId="{DB9B5FB8-9422-4C55-92E9-D6412ABB3910}" sibTransId="{CDDE3951-C54F-4469-8950-4DCA4EA9B658}"/>
    <dgm:cxn modelId="{91442E60-3611-4523-B82C-5C930616BCB9}" type="presOf" srcId="{5676C514-6309-42E4-802C-DD534A9EFF19}" destId="{2A0BD334-0214-492A-AC67-3C945B850994}" srcOrd="0" destOrd="0" presId="urn:microsoft.com/office/officeart/2008/layout/AlternatingHexagons"/>
    <dgm:cxn modelId="{8341EF65-6D5C-4908-B3DF-F3DF2801C1F5}" srcId="{BA4F20AF-F240-443B-A082-CB04B3CAA035}" destId="{C9F574E0-416D-4A3C-AA4C-AC2F30EEC1E7}" srcOrd="1" destOrd="0" parTransId="{36FE46FE-8FA4-41B1-ADD0-11B72751BD5D}" sibTransId="{AF580295-C925-4300-B9FE-4F3D9E658BD2}"/>
    <dgm:cxn modelId="{24473E6D-ACF1-4593-AA2A-52A6BC3DD2A6}" type="presOf" srcId="{205DA260-512E-4783-BF25-76B9C66086E0}" destId="{CB27DA3D-60DD-4907-A566-75D828965E08}" srcOrd="0" destOrd="0" presId="urn:microsoft.com/office/officeart/2008/layout/AlternatingHexagons"/>
    <dgm:cxn modelId="{5AE2106F-CBD6-4BFF-8741-F647220973DB}" type="presOf" srcId="{CDDE3951-C54F-4469-8950-4DCA4EA9B658}" destId="{E22E3A32-096C-4940-997C-B2F17688D68D}" srcOrd="0" destOrd="0" presId="urn:microsoft.com/office/officeart/2008/layout/AlternatingHexagons"/>
    <dgm:cxn modelId="{6EE4EB70-BC11-4B0E-81A7-1DC54651AD93}" type="presOf" srcId="{A25EBB34-FAA5-4CF8-98AE-625499D1716A}" destId="{C54AE0F2-3129-438B-9C75-924965B2B9B0}" srcOrd="0" destOrd="0" presId="urn:microsoft.com/office/officeart/2008/layout/AlternatingHexagons"/>
    <dgm:cxn modelId="{2C28748A-531B-4960-BCC8-193E90F01C91}" srcId="{ED48F462-4DFC-4870-94EC-0E684C82B43B}" destId="{A25EBB34-FAA5-4CF8-98AE-625499D1716A}" srcOrd="0" destOrd="0" parTransId="{A573D91D-E2E8-4C8E-882D-570B5E947C92}" sibTransId="{9BF885ED-797D-45DD-B7AC-33309AE0E220}"/>
    <dgm:cxn modelId="{867B3495-C3BE-41AA-9FF5-BBE85D52F295}" type="presOf" srcId="{AF580295-C925-4300-B9FE-4F3D9E658BD2}" destId="{8D8A3CF8-B7F6-4FFB-A977-A4CD085DB82B}" srcOrd="0" destOrd="0" presId="urn:microsoft.com/office/officeart/2008/layout/AlternatingHexagons"/>
    <dgm:cxn modelId="{64D94EB2-B9BD-4AF5-BEDC-F875F2A268FA}" type="presOf" srcId="{C88EB6DE-D96B-4947-9890-E8B49A304C30}" destId="{56692469-11BF-45EA-AC28-BF270D6FB5E8}" srcOrd="0" destOrd="0" presId="urn:microsoft.com/office/officeart/2008/layout/AlternatingHexagons"/>
    <dgm:cxn modelId="{5DC912BE-FC79-4CD9-A0F7-DF4AC1EAACCD}" type="presOf" srcId="{1273C500-BB32-4AAE-A8BF-551DB327119E}" destId="{49AAA4DA-4367-47BB-BD92-D8FB79BDE993}" srcOrd="0" destOrd="0" presId="urn:microsoft.com/office/officeart/2008/layout/AlternatingHexagons"/>
    <dgm:cxn modelId="{649016CE-F290-496F-899F-DAD379C99909}" srcId="{205DA260-512E-4783-BF25-76B9C66086E0}" destId="{C88EB6DE-D96B-4947-9890-E8B49A304C30}" srcOrd="0" destOrd="0" parTransId="{0818CBD3-B7C2-45A9-BFD5-93F035EEF795}" sibTransId="{11BA7986-C0FD-419E-8A90-186F7C820D6C}"/>
    <dgm:cxn modelId="{311518D4-655D-4EFB-8682-C3C12F12A4BE}" srcId="{C9F574E0-416D-4A3C-AA4C-AC2F30EEC1E7}" destId="{5676C514-6309-42E4-802C-DD534A9EFF19}" srcOrd="0" destOrd="0" parTransId="{76EB2517-B427-4614-852A-F1E51F5A5A04}" sibTransId="{095278B7-C280-49AC-BABE-E1D9054490B5}"/>
    <dgm:cxn modelId="{4F887BDC-07ED-4A10-8FB7-2A6B40D2B8EA}" type="presOf" srcId="{C9F574E0-416D-4A3C-AA4C-AC2F30EEC1E7}" destId="{6CAB0373-39B9-4AC4-83EF-5069953B982B}" srcOrd="0" destOrd="0" presId="urn:microsoft.com/office/officeart/2008/layout/AlternatingHexagons"/>
    <dgm:cxn modelId="{F0833DE5-6826-473B-AE5F-42ECB8D899C5}" type="presOf" srcId="{ED48F462-4DFC-4870-94EC-0E684C82B43B}" destId="{3EAD80A8-1A7D-4E86-B226-4D2A4DB6B5DE}" srcOrd="0" destOrd="0" presId="urn:microsoft.com/office/officeart/2008/layout/AlternatingHexagons"/>
    <dgm:cxn modelId="{5D9AABEF-DAC2-42E1-884D-4A4907CD0D5C}" type="presOf" srcId="{BA4F20AF-F240-443B-A082-CB04B3CAA035}" destId="{B03C564D-3A82-43A5-8B09-A97E6F298AAB}" srcOrd="0" destOrd="0" presId="urn:microsoft.com/office/officeart/2008/layout/AlternatingHexagons"/>
    <dgm:cxn modelId="{BD2AECFE-CFFA-433A-86D4-31D19A3A6A62}" srcId="{BA4F20AF-F240-443B-A082-CB04B3CAA035}" destId="{205DA260-512E-4783-BF25-76B9C66086E0}" srcOrd="0" destOrd="0" parTransId="{A86AA00B-C560-4387-B97D-185010D3118A}" sibTransId="{1273C500-BB32-4AAE-A8BF-551DB327119E}"/>
    <dgm:cxn modelId="{CFB9F85B-F302-4E93-AB92-556B70303DB9}" type="presParOf" srcId="{B03C564D-3A82-43A5-8B09-A97E6F298AAB}" destId="{287ECDA8-5B88-4348-9AA4-20411A3D14E7}" srcOrd="0" destOrd="0" presId="urn:microsoft.com/office/officeart/2008/layout/AlternatingHexagons"/>
    <dgm:cxn modelId="{6121783B-7435-4576-9C08-87DE91EC8756}" type="presParOf" srcId="{287ECDA8-5B88-4348-9AA4-20411A3D14E7}" destId="{CB27DA3D-60DD-4907-A566-75D828965E08}" srcOrd="0" destOrd="0" presId="urn:microsoft.com/office/officeart/2008/layout/AlternatingHexagons"/>
    <dgm:cxn modelId="{C161A18B-0AD3-4000-AA55-6388B09429C0}" type="presParOf" srcId="{287ECDA8-5B88-4348-9AA4-20411A3D14E7}" destId="{56692469-11BF-45EA-AC28-BF270D6FB5E8}" srcOrd="1" destOrd="0" presId="urn:microsoft.com/office/officeart/2008/layout/AlternatingHexagons"/>
    <dgm:cxn modelId="{89CD8DDE-8DF2-44B0-BB71-F2AD437A8A9A}" type="presParOf" srcId="{287ECDA8-5B88-4348-9AA4-20411A3D14E7}" destId="{47DD04E3-6125-4FED-821A-7C7504672A3F}" srcOrd="2" destOrd="0" presId="urn:microsoft.com/office/officeart/2008/layout/AlternatingHexagons"/>
    <dgm:cxn modelId="{5F1B68BF-96C1-4CAE-ACF0-19E55436A9E4}" type="presParOf" srcId="{287ECDA8-5B88-4348-9AA4-20411A3D14E7}" destId="{6498176F-42C2-461F-BD46-AE05CF61A732}" srcOrd="3" destOrd="0" presId="urn:microsoft.com/office/officeart/2008/layout/AlternatingHexagons"/>
    <dgm:cxn modelId="{528C7A13-E5A4-4BB7-88BC-DBAC00F309E5}" type="presParOf" srcId="{287ECDA8-5B88-4348-9AA4-20411A3D14E7}" destId="{49AAA4DA-4367-47BB-BD92-D8FB79BDE993}" srcOrd="4" destOrd="0" presId="urn:microsoft.com/office/officeart/2008/layout/AlternatingHexagons"/>
    <dgm:cxn modelId="{264E4218-5C09-4307-BE61-3BEA1E7CBA3C}" type="presParOf" srcId="{B03C564D-3A82-43A5-8B09-A97E6F298AAB}" destId="{77043D88-253E-44B9-BABC-145E230ECBDB}" srcOrd="1" destOrd="0" presId="urn:microsoft.com/office/officeart/2008/layout/AlternatingHexagons"/>
    <dgm:cxn modelId="{7C72CB52-6A22-4F4B-841B-7DA845BADCC9}" type="presParOf" srcId="{B03C564D-3A82-43A5-8B09-A97E6F298AAB}" destId="{D791F817-2162-476C-8D9E-329DF560D021}" srcOrd="2" destOrd="0" presId="urn:microsoft.com/office/officeart/2008/layout/AlternatingHexagons"/>
    <dgm:cxn modelId="{2525804D-A4D4-4807-A669-43237612E41B}" type="presParOf" srcId="{D791F817-2162-476C-8D9E-329DF560D021}" destId="{6CAB0373-39B9-4AC4-83EF-5069953B982B}" srcOrd="0" destOrd="0" presId="urn:microsoft.com/office/officeart/2008/layout/AlternatingHexagons"/>
    <dgm:cxn modelId="{4BD92330-919B-4063-8C07-9CEB0D30DE5C}" type="presParOf" srcId="{D791F817-2162-476C-8D9E-329DF560D021}" destId="{2A0BD334-0214-492A-AC67-3C945B850994}" srcOrd="1" destOrd="0" presId="urn:microsoft.com/office/officeart/2008/layout/AlternatingHexagons"/>
    <dgm:cxn modelId="{EE6399D2-DE70-491A-BF44-BF5DC462ECCE}" type="presParOf" srcId="{D791F817-2162-476C-8D9E-329DF560D021}" destId="{03F8D7F1-E942-44F0-B147-21CD7B362977}" srcOrd="2" destOrd="0" presId="urn:microsoft.com/office/officeart/2008/layout/AlternatingHexagons"/>
    <dgm:cxn modelId="{7E64CDAF-598B-468E-B4C6-6B72C85FCD9E}" type="presParOf" srcId="{D791F817-2162-476C-8D9E-329DF560D021}" destId="{16828C2A-297E-428F-AB31-99C7DE827997}" srcOrd="3" destOrd="0" presId="urn:microsoft.com/office/officeart/2008/layout/AlternatingHexagons"/>
    <dgm:cxn modelId="{1F0BDAC0-7FF3-4CA4-A71D-FCDE45027A77}" type="presParOf" srcId="{D791F817-2162-476C-8D9E-329DF560D021}" destId="{8D8A3CF8-B7F6-4FFB-A977-A4CD085DB82B}" srcOrd="4" destOrd="0" presId="urn:microsoft.com/office/officeart/2008/layout/AlternatingHexagons"/>
    <dgm:cxn modelId="{A7D11B55-D05D-4790-A24E-7F9FEFB2AAB8}" type="presParOf" srcId="{B03C564D-3A82-43A5-8B09-A97E6F298AAB}" destId="{9927196D-3D58-4217-A520-720DBAB26A45}" srcOrd="3" destOrd="0" presId="urn:microsoft.com/office/officeart/2008/layout/AlternatingHexagons"/>
    <dgm:cxn modelId="{61192885-DAA4-4F78-872C-DD3D79A25C96}" type="presParOf" srcId="{B03C564D-3A82-43A5-8B09-A97E6F298AAB}" destId="{255ED866-7558-4C84-AE7F-D764F9349CEE}" srcOrd="4" destOrd="0" presId="urn:microsoft.com/office/officeart/2008/layout/AlternatingHexagons"/>
    <dgm:cxn modelId="{5DBE4E97-2E3B-4B8D-97B1-9BEB4103BE35}" type="presParOf" srcId="{255ED866-7558-4C84-AE7F-D764F9349CEE}" destId="{3EAD80A8-1A7D-4E86-B226-4D2A4DB6B5DE}" srcOrd="0" destOrd="0" presId="urn:microsoft.com/office/officeart/2008/layout/AlternatingHexagons"/>
    <dgm:cxn modelId="{E4CE9AB0-A91A-431A-8F43-251ED8A39D81}" type="presParOf" srcId="{255ED866-7558-4C84-AE7F-D764F9349CEE}" destId="{C54AE0F2-3129-438B-9C75-924965B2B9B0}" srcOrd="1" destOrd="0" presId="urn:microsoft.com/office/officeart/2008/layout/AlternatingHexagons"/>
    <dgm:cxn modelId="{25ED2F22-B72E-47F2-8CA6-E5EBFE0CAD93}" type="presParOf" srcId="{255ED866-7558-4C84-AE7F-D764F9349CEE}" destId="{AC4485D2-6FDE-4805-A084-2FA2BD3FAF27}" srcOrd="2" destOrd="0" presId="urn:microsoft.com/office/officeart/2008/layout/AlternatingHexagons"/>
    <dgm:cxn modelId="{D695DDAE-9345-4154-9D68-744ECC1DC448}" type="presParOf" srcId="{255ED866-7558-4C84-AE7F-D764F9349CEE}" destId="{C865A049-2E94-44AB-A8E6-0B290C676286}" srcOrd="3" destOrd="0" presId="urn:microsoft.com/office/officeart/2008/layout/AlternatingHexagons"/>
    <dgm:cxn modelId="{769149E4-8DC4-4709-A01D-2B63112905B2}" type="presParOf" srcId="{255ED866-7558-4C84-AE7F-D764F9349CEE}" destId="{E22E3A32-096C-4940-997C-B2F17688D68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730A3-1F83-45DF-993E-A9CF2293D3BB}">
      <dsp:nvSpPr>
        <dsp:cNvPr id="0" name=""/>
        <dsp:cNvSpPr/>
      </dsp:nvSpPr>
      <dsp:spPr>
        <a:xfrm>
          <a:off x="3034683" y="1842256"/>
          <a:ext cx="2341588" cy="2025568"/>
        </a:xfrm>
        <a:prstGeom prst="hexagon">
          <a:avLst>
            <a:gd name="adj" fmla="val 28570"/>
            <a:gd name="vf" fmla="val 11547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Veselība</a:t>
          </a:r>
        </a:p>
      </dsp:txBody>
      <dsp:txXfrm>
        <a:off x="3422717" y="2177921"/>
        <a:ext cx="1565520" cy="1354238"/>
      </dsp:txXfrm>
    </dsp:sp>
    <dsp:sp modelId="{DE1603E5-73E3-43CF-B992-69F21C47E9CA}">
      <dsp:nvSpPr>
        <dsp:cNvPr id="0" name=""/>
        <dsp:cNvSpPr/>
      </dsp:nvSpPr>
      <dsp:spPr>
        <a:xfrm>
          <a:off x="4465211" y="873158"/>
          <a:ext cx="883474" cy="76123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8F6654D5-6330-41D8-9AB7-C8D2B524F537}">
      <dsp:nvSpPr>
        <dsp:cNvPr id="0" name=""/>
        <dsp:cNvSpPr/>
      </dsp:nvSpPr>
      <dsp:spPr>
        <a:xfrm>
          <a:off x="3128010" y="0"/>
          <a:ext cx="2092135" cy="1660087"/>
        </a:xfrm>
        <a:prstGeom prst="hexagon">
          <a:avLst>
            <a:gd name="adj" fmla="val 28570"/>
            <a:gd name="vf" fmla="val 11547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Veselības saglabāšana</a:t>
          </a:r>
        </a:p>
      </dsp:txBody>
      <dsp:txXfrm>
        <a:off x="3460450" y="263788"/>
        <a:ext cx="1427255" cy="1132511"/>
      </dsp:txXfrm>
    </dsp:sp>
    <dsp:sp modelId="{DAC8B8C3-A653-4D7D-B064-4E2A13D37D1A}">
      <dsp:nvSpPr>
        <dsp:cNvPr id="0" name=""/>
        <dsp:cNvSpPr/>
      </dsp:nvSpPr>
      <dsp:spPr>
        <a:xfrm>
          <a:off x="5496294" y="2296253"/>
          <a:ext cx="883474" cy="76123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7874998E-1DD4-41E4-AC81-303FF1210192}">
      <dsp:nvSpPr>
        <dsp:cNvPr id="0" name=""/>
        <dsp:cNvSpPr/>
      </dsp:nvSpPr>
      <dsp:spPr>
        <a:xfrm>
          <a:off x="5010238" y="1021064"/>
          <a:ext cx="1918915" cy="1660087"/>
        </a:xfrm>
        <a:prstGeom prst="hexagon">
          <a:avLst>
            <a:gd name="adj" fmla="val 28570"/>
            <a:gd name="vf" fmla="val 11547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Informācijas pieejamība</a:t>
          </a:r>
        </a:p>
      </dsp:txBody>
      <dsp:txXfrm>
        <a:off x="5328243" y="1296176"/>
        <a:ext cx="1282905" cy="1109863"/>
      </dsp:txXfrm>
    </dsp:sp>
    <dsp:sp modelId="{A0303564-2A78-426B-AB26-F466643E98D5}">
      <dsp:nvSpPr>
        <dsp:cNvPr id="0" name=""/>
        <dsp:cNvSpPr/>
      </dsp:nvSpPr>
      <dsp:spPr>
        <a:xfrm>
          <a:off x="4780037" y="3902660"/>
          <a:ext cx="883474" cy="76123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CD297D6C-2EEE-415C-8706-49DEFA82DB99}">
      <dsp:nvSpPr>
        <dsp:cNvPr id="0" name=""/>
        <dsp:cNvSpPr/>
      </dsp:nvSpPr>
      <dsp:spPr>
        <a:xfrm>
          <a:off x="4938231" y="3028359"/>
          <a:ext cx="2062929" cy="1660087"/>
        </a:xfrm>
        <a:prstGeom prst="hexagon">
          <a:avLst>
            <a:gd name="adj" fmla="val 28570"/>
            <a:gd name="vf" fmla="val 11547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Veselības aprūpes pakalpojuma pieejamība</a:t>
          </a:r>
        </a:p>
      </dsp:txBody>
      <dsp:txXfrm>
        <a:off x="5268237" y="3293923"/>
        <a:ext cx="1402917" cy="1128959"/>
      </dsp:txXfrm>
    </dsp:sp>
    <dsp:sp modelId="{AE6A82C1-EAAA-4E6B-9868-194E8CE4DFAD}">
      <dsp:nvSpPr>
        <dsp:cNvPr id="0" name=""/>
        <dsp:cNvSpPr/>
      </dsp:nvSpPr>
      <dsp:spPr>
        <a:xfrm>
          <a:off x="3003284" y="4069412"/>
          <a:ext cx="883474" cy="76123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AA163ABA-52BD-4A82-A96F-E1B577D043B0}">
      <dsp:nvSpPr>
        <dsp:cNvPr id="0" name=""/>
        <dsp:cNvSpPr/>
      </dsp:nvSpPr>
      <dsp:spPr>
        <a:xfrm>
          <a:off x="3250370" y="4050566"/>
          <a:ext cx="1918915" cy="1660087"/>
        </a:xfrm>
        <a:prstGeom prst="hexagon">
          <a:avLst>
            <a:gd name="adj" fmla="val 28570"/>
            <a:gd name="vf" fmla="val 11547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Pēctecība</a:t>
          </a:r>
        </a:p>
      </dsp:txBody>
      <dsp:txXfrm>
        <a:off x="3568375" y="4325678"/>
        <a:ext cx="1282905" cy="1109863"/>
      </dsp:txXfrm>
    </dsp:sp>
    <dsp:sp modelId="{DA47FB51-CA60-46CD-A5FC-D96A928E8D9F}">
      <dsp:nvSpPr>
        <dsp:cNvPr id="0" name=""/>
        <dsp:cNvSpPr/>
      </dsp:nvSpPr>
      <dsp:spPr>
        <a:xfrm>
          <a:off x="1955315" y="2646888"/>
          <a:ext cx="883474" cy="76123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ADF0EAD2-9D06-4A42-B946-F99520312135}">
      <dsp:nvSpPr>
        <dsp:cNvPr id="0" name=""/>
        <dsp:cNvSpPr/>
      </dsp:nvSpPr>
      <dsp:spPr>
        <a:xfrm>
          <a:off x="1400605" y="3029501"/>
          <a:ext cx="2082368" cy="1660087"/>
        </a:xfrm>
        <a:prstGeom prst="hexagon">
          <a:avLst>
            <a:gd name="adj" fmla="val 28570"/>
            <a:gd name="vf" fmla="val 11547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Vienlīdzīgas iespējas visiem</a:t>
          </a:r>
        </a:p>
      </dsp:txBody>
      <dsp:txXfrm>
        <a:off x="1732231" y="3293877"/>
        <a:ext cx="1419116" cy="1131335"/>
      </dsp:txXfrm>
    </dsp:sp>
    <dsp:sp modelId="{1417FD12-9E69-46AA-A2DD-99E2A8D503DA}">
      <dsp:nvSpPr>
        <dsp:cNvPr id="0" name=""/>
        <dsp:cNvSpPr/>
      </dsp:nvSpPr>
      <dsp:spPr>
        <a:xfrm>
          <a:off x="1482332" y="1018780"/>
          <a:ext cx="1918915" cy="1660087"/>
        </a:xfrm>
        <a:prstGeom prst="hexagon">
          <a:avLst>
            <a:gd name="adj" fmla="val 28570"/>
            <a:gd name="vf" fmla="val 115470"/>
          </a:avLst>
        </a:prstGeom>
        <a:solidFill>
          <a:srgbClr val="CC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Atbildība par savu un bērna veselību</a:t>
          </a:r>
        </a:p>
      </dsp:txBody>
      <dsp:txXfrm>
        <a:off x="1800337" y="1293892"/>
        <a:ext cx="1282905" cy="1109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7DA3D-60DD-4907-A566-75D828965E08}">
      <dsp:nvSpPr>
        <dsp:cNvPr id="0" name=""/>
        <dsp:cNvSpPr/>
      </dsp:nvSpPr>
      <dsp:spPr>
        <a:xfrm rot="5400000">
          <a:off x="2352794" y="96148"/>
          <a:ext cx="1543464" cy="1628927"/>
        </a:xfrm>
        <a:prstGeom prst="hexagon">
          <a:avLst>
            <a:gd name="adj" fmla="val 25000"/>
            <a:gd name="vf" fmla="val 1154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dirty="0">
              <a:latin typeface="Arial" panose="020B0604020202020204" pitchFamily="34" charset="0"/>
              <a:cs typeface="Arial" panose="020B0604020202020204" pitchFamily="34" charset="0"/>
            </a:rPr>
            <a:t>Pediatrs</a:t>
          </a:r>
        </a:p>
      </dsp:txBody>
      <dsp:txXfrm rot="-5400000">
        <a:off x="2581551" y="396123"/>
        <a:ext cx="1085951" cy="1028976"/>
      </dsp:txXfrm>
    </dsp:sp>
    <dsp:sp modelId="{56692469-11BF-45EA-AC28-BF270D6FB5E8}">
      <dsp:nvSpPr>
        <dsp:cNvPr id="0" name=""/>
        <dsp:cNvSpPr/>
      </dsp:nvSpPr>
      <dsp:spPr>
        <a:xfrm>
          <a:off x="3948987" y="447573"/>
          <a:ext cx="1497891" cy="92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rgbClr val="C00000"/>
              </a:solidFill>
              <a:latin typeface="Arial" panose="020B0604020202020204" pitchFamily="34" charset="0"/>
              <a:cs typeface="Arial" panose="020B0604020202020204" pitchFamily="34" charset="0"/>
            </a:rPr>
            <a:t>Bērnu ķirurgs</a:t>
          </a:r>
        </a:p>
      </dsp:txBody>
      <dsp:txXfrm>
        <a:off x="3948987" y="447573"/>
        <a:ext cx="1497891" cy="926078"/>
      </dsp:txXfrm>
    </dsp:sp>
    <dsp:sp modelId="{49AAA4DA-4367-47BB-BD92-D8FB79BDE993}">
      <dsp:nvSpPr>
        <dsp:cNvPr id="0" name=""/>
        <dsp:cNvSpPr/>
      </dsp:nvSpPr>
      <dsp:spPr>
        <a:xfrm rot="5400000">
          <a:off x="902555" y="239205"/>
          <a:ext cx="1543464" cy="1342813"/>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rot="-5400000">
        <a:off x="1212135" y="379403"/>
        <a:ext cx="924303" cy="1062418"/>
      </dsp:txXfrm>
    </dsp:sp>
    <dsp:sp modelId="{6CAB0373-39B9-4AC4-83EF-5069953B982B}">
      <dsp:nvSpPr>
        <dsp:cNvPr id="0" name=""/>
        <dsp:cNvSpPr/>
      </dsp:nvSpPr>
      <dsp:spPr>
        <a:xfrm rot="5400000">
          <a:off x="1549913" y="1394862"/>
          <a:ext cx="1543464" cy="1631679"/>
        </a:xfrm>
        <a:prstGeom prst="hexagon">
          <a:avLst>
            <a:gd name="adj" fmla="val 25000"/>
            <a:gd name="vf" fmla="val 1154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Arial" panose="020B0604020202020204" pitchFamily="34" charset="0"/>
              <a:cs typeface="Arial" panose="020B0604020202020204" pitchFamily="34" charset="0"/>
            </a:rPr>
            <a:t>Acu ārsts</a:t>
          </a:r>
        </a:p>
      </dsp:txBody>
      <dsp:txXfrm rot="-5400000">
        <a:off x="1777752" y="1696214"/>
        <a:ext cx="1087786" cy="1028976"/>
      </dsp:txXfrm>
    </dsp:sp>
    <dsp:sp modelId="{2A0BD334-0214-492A-AC67-3C945B850994}">
      <dsp:nvSpPr>
        <dsp:cNvPr id="0" name=""/>
        <dsp:cNvSpPr/>
      </dsp:nvSpPr>
      <dsp:spPr>
        <a:xfrm>
          <a:off x="149965" y="1757665"/>
          <a:ext cx="1372442" cy="92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lv-LV" sz="1600" b="1" kern="1200" dirty="0">
              <a:solidFill>
                <a:srgbClr val="C00000"/>
              </a:solidFill>
              <a:latin typeface="Arial" panose="020B0604020202020204" pitchFamily="34" charset="0"/>
              <a:cs typeface="Arial" panose="020B0604020202020204" pitchFamily="34" charset="0"/>
            </a:rPr>
            <a:t>Ginekologs</a:t>
          </a:r>
        </a:p>
      </dsp:txBody>
      <dsp:txXfrm>
        <a:off x="149965" y="1757665"/>
        <a:ext cx="1372442" cy="926078"/>
      </dsp:txXfrm>
    </dsp:sp>
    <dsp:sp modelId="{8D8A3CF8-B7F6-4FFB-A977-A4CD085DB82B}">
      <dsp:nvSpPr>
        <dsp:cNvPr id="0" name=""/>
        <dsp:cNvSpPr/>
      </dsp:nvSpPr>
      <dsp:spPr>
        <a:xfrm rot="5400000">
          <a:off x="3075135" y="1549297"/>
          <a:ext cx="1543464" cy="1342813"/>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rot="-5400000">
        <a:off x="3384715" y="1689495"/>
        <a:ext cx="924303" cy="1062418"/>
      </dsp:txXfrm>
    </dsp:sp>
    <dsp:sp modelId="{3EAD80A8-1A7D-4E86-B226-4D2A4DB6B5DE}">
      <dsp:nvSpPr>
        <dsp:cNvPr id="0" name=""/>
        <dsp:cNvSpPr/>
      </dsp:nvSpPr>
      <dsp:spPr>
        <a:xfrm rot="5400000">
          <a:off x="2472761" y="2626009"/>
          <a:ext cx="1543464" cy="1768888"/>
        </a:xfrm>
        <a:prstGeom prst="hexagon">
          <a:avLst>
            <a:gd name="adj" fmla="val 25000"/>
            <a:gd name="vf" fmla="val 11547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latin typeface="Arial" panose="020B0604020202020204" pitchFamily="34" charset="0"/>
              <a:cs typeface="Arial" panose="020B0604020202020204" pitchFamily="34" charset="0"/>
            </a:rPr>
            <a:t>Sporta ārsts (BKUS)</a:t>
          </a:r>
        </a:p>
      </dsp:txBody>
      <dsp:txXfrm rot="-5400000">
        <a:off x="2654864" y="2995965"/>
        <a:ext cx="1179258" cy="1028976"/>
      </dsp:txXfrm>
    </dsp:sp>
    <dsp:sp modelId="{C54AE0F2-3129-438B-9C75-924965B2B9B0}">
      <dsp:nvSpPr>
        <dsp:cNvPr id="0" name=""/>
        <dsp:cNvSpPr/>
      </dsp:nvSpPr>
      <dsp:spPr>
        <a:xfrm>
          <a:off x="4028963" y="3067757"/>
          <a:ext cx="1337939" cy="92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b="1" kern="1200" dirty="0">
              <a:solidFill>
                <a:srgbClr val="C00000"/>
              </a:solidFill>
              <a:latin typeface="Arial" panose="020B0604020202020204" pitchFamily="34" charset="0"/>
              <a:cs typeface="Arial" panose="020B0604020202020204" pitchFamily="34" charset="0"/>
            </a:rPr>
            <a:t>Narkologs</a:t>
          </a:r>
        </a:p>
      </dsp:txBody>
      <dsp:txXfrm>
        <a:off x="4028963" y="3067757"/>
        <a:ext cx="1337939" cy="926078"/>
      </dsp:txXfrm>
    </dsp:sp>
    <dsp:sp modelId="{E22E3A32-096C-4940-997C-B2F17688D68D}">
      <dsp:nvSpPr>
        <dsp:cNvPr id="0" name=""/>
        <dsp:cNvSpPr/>
      </dsp:nvSpPr>
      <dsp:spPr>
        <a:xfrm rot="5400000">
          <a:off x="902555" y="2859389"/>
          <a:ext cx="1543464" cy="1342813"/>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lv-LV" sz="3600" kern="1200"/>
        </a:p>
      </dsp:txBody>
      <dsp:txXfrm rot="-5400000">
        <a:off x="1212135" y="2999587"/>
        <a:ext cx="924303" cy="106241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2B5F3-4E77-4078-8134-6A80897B2303}" type="datetimeFigureOut">
              <a:rPr lang="lv-LV" smtClean="0"/>
              <a:t>11.03.2020</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55927-342A-4F37-A2D6-117556481F08}" type="slidenum">
              <a:rPr lang="lv-LV" smtClean="0"/>
              <a:t>‹#›</a:t>
            </a:fld>
            <a:endParaRPr lang="lv-LV"/>
          </a:p>
        </p:txBody>
      </p:sp>
    </p:spTree>
    <p:extLst>
      <p:ext uri="{BB962C8B-B14F-4D97-AF65-F5344CB8AC3E}">
        <p14:creationId xmlns:p14="http://schemas.microsoft.com/office/powerpoint/2010/main" val="409503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852938"/>
            <a:ext cx="7772400" cy="1190712"/>
          </a:xfrm>
        </p:spPr>
        <p:txBody>
          <a:bodyPr anchor="ctr" anchorCtr="0">
            <a:normAutofit/>
          </a:bodyPr>
          <a:lstStyle>
            <a:lvl1pPr algn="ctr">
              <a:defRPr sz="3200"/>
            </a:lvl1pPr>
          </a:lstStyle>
          <a:p>
            <a:r>
              <a:rPr lang="lv-LV" dirty="0"/>
              <a:t>Prezentācijas nosaukums</a:t>
            </a:r>
            <a:endParaRPr lang="en-US" dirty="0"/>
          </a:p>
        </p:txBody>
      </p:sp>
      <p:sp>
        <p:nvSpPr>
          <p:cNvPr id="3" name="Subtitle 2"/>
          <p:cNvSpPr>
            <a:spLocks noGrp="1"/>
          </p:cNvSpPr>
          <p:nvPr>
            <p:ph type="subTitle" idx="1" hasCustomPrompt="1"/>
          </p:nvPr>
        </p:nvSpPr>
        <p:spPr>
          <a:xfrm>
            <a:off x="1142999" y="4521597"/>
            <a:ext cx="6858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2667000" y="1"/>
            <a:ext cx="3777632" cy="2676697"/>
          </a:xfrm>
          <a:prstGeom prst="rect">
            <a:avLst/>
          </a:prstGeom>
        </p:spPr>
      </p:pic>
      <p:sp>
        <p:nvSpPr>
          <p:cNvPr id="15" name="Date Placeholder 14"/>
          <p:cNvSpPr>
            <a:spLocks noGrp="1"/>
          </p:cNvSpPr>
          <p:nvPr>
            <p:ph type="dt" sz="half" idx="10"/>
          </p:nvPr>
        </p:nvSpPr>
        <p:spPr>
          <a:xfrm>
            <a:off x="1142999" y="5661577"/>
            <a:ext cx="6858000" cy="365125"/>
          </a:xfrm>
        </p:spPr>
        <p:txBody>
          <a:bodyPr/>
          <a:lstStyle>
            <a:lvl1pPr algn="ctr">
              <a:defRPr sz="1400"/>
            </a:lvl1pPr>
          </a:lstStyle>
          <a:p>
            <a:r>
              <a:rPr lang="lv-LV"/>
              <a:t>Datums, vieta - jāaizpilda caur Insert -&gt; Header &amp; Footer</a:t>
            </a:r>
            <a:endParaRPr lang="lv-LV" dirty="0"/>
          </a:p>
        </p:txBody>
      </p:sp>
    </p:spTree>
    <p:extLst>
      <p:ext uri="{BB962C8B-B14F-4D97-AF65-F5344CB8AC3E}">
        <p14:creationId xmlns:p14="http://schemas.microsoft.com/office/powerpoint/2010/main" val="3587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obeiguma slaid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2999" y="4521597"/>
            <a:ext cx="6858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2667000" y="1"/>
            <a:ext cx="3777632" cy="2676697"/>
          </a:xfrm>
          <a:prstGeom prst="rect">
            <a:avLst/>
          </a:prstGeom>
        </p:spPr>
      </p:pic>
      <p:sp>
        <p:nvSpPr>
          <p:cNvPr id="15" name="Date Placeholder 14"/>
          <p:cNvSpPr>
            <a:spLocks noGrp="1"/>
          </p:cNvSpPr>
          <p:nvPr>
            <p:ph type="dt" sz="half" idx="10"/>
          </p:nvPr>
        </p:nvSpPr>
        <p:spPr>
          <a:xfrm>
            <a:off x="1142999" y="5661577"/>
            <a:ext cx="6858000" cy="365125"/>
          </a:xfrm>
        </p:spPr>
        <p:txBody>
          <a:bodyPr/>
          <a:lstStyle>
            <a:lvl1pPr algn="ctr">
              <a:defRPr sz="1400"/>
            </a:lvl1pPr>
          </a:lstStyle>
          <a:p>
            <a:r>
              <a:rPr lang="lv-LV"/>
              <a:t>Datums, vieta - jāaizpilda caur Insert -&gt; Header &amp; Footer</a:t>
            </a:r>
            <a:endParaRPr lang="lv-LV" dirty="0"/>
          </a:p>
        </p:txBody>
      </p:sp>
    </p:spTree>
    <p:extLst>
      <p:ext uri="{BB962C8B-B14F-4D97-AF65-F5344CB8AC3E}">
        <p14:creationId xmlns:p14="http://schemas.microsoft.com/office/powerpoint/2010/main" val="9963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defRPr sz="1800"/>
            </a:lvl2pPr>
            <a:lvl3pPr>
              <a:defRPr sz="1600"/>
            </a:lvl3pPr>
            <a:lvl4pPr>
              <a:defRPr sz="1400" baseline="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7" name="Date Placeholder 6"/>
          <p:cNvSpPr>
            <a:spLocks noGrp="1"/>
          </p:cNvSpPr>
          <p:nvPr>
            <p:ph type="dt" sz="half" idx="10"/>
          </p:nvPr>
        </p:nvSpPr>
        <p:spPr/>
        <p:txBody>
          <a:bodyPr/>
          <a:lstStyle/>
          <a:p>
            <a:r>
              <a:rPr lang="lv-LV"/>
              <a:t>Datums, vieta - jāaizpilda caur Insert -&gt; Header &amp; Footer</a:t>
            </a:r>
            <a:endParaRPr lang="lv-LV" dirty="0"/>
          </a:p>
        </p:txBody>
      </p:sp>
      <p:sp>
        <p:nvSpPr>
          <p:cNvPr id="8" name="Footer Placeholder 7"/>
          <p:cNvSpPr>
            <a:spLocks noGrp="1"/>
          </p:cNvSpPr>
          <p:nvPr>
            <p:ph type="ftr" sz="quarter" idx="11"/>
          </p:nvPr>
        </p:nvSpPr>
        <p:spPr/>
        <p:txBody>
          <a:bodyPr/>
          <a:lstStyle/>
          <a:p>
            <a:pPr algn="r"/>
            <a:r>
              <a:rPr lang="lv-LV"/>
              <a:t>2017.gada 19.jūlijs</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
        <p:nvSpPr>
          <p:cNvPr id="10" name="Title 9"/>
          <p:cNvSpPr>
            <a:spLocks noGrp="1"/>
          </p:cNvSpPr>
          <p:nvPr>
            <p:ph type="title" hasCustomPrompt="1"/>
          </p:nvPr>
        </p:nvSpPr>
        <p:spPr/>
        <p:txBody>
          <a:bodyPr/>
          <a:lstStyle>
            <a:lvl1pPr>
              <a:defRPr/>
            </a:lvl1pPr>
          </a:lstStyle>
          <a:p>
            <a:r>
              <a:rPr lang="lv-LV" dirty="0"/>
              <a:t>Nosaukums</a:t>
            </a:r>
          </a:p>
        </p:txBody>
      </p:sp>
    </p:spTree>
    <p:extLst>
      <p:ext uri="{BB962C8B-B14F-4D97-AF65-F5344CB8AC3E}">
        <p14:creationId xmlns:p14="http://schemas.microsoft.com/office/powerpoint/2010/main" val="5191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436258"/>
            <a:ext cx="6325200" cy="2852737"/>
          </a:xfrm>
        </p:spPr>
        <p:txBody>
          <a:bodyPr anchor="t" anchorCtr="0">
            <a:normAutofit/>
          </a:bodyPr>
          <a:lstStyle>
            <a:lvl1pPr>
              <a:defRPr sz="2400"/>
            </a:lvl1pPr>
          </a:lstStyle>
          <a:p>
            <a:r>
              <a:rPr lang="lv-LV" dirty="0"/>
              <a:t>Nosaukums</a:t>
            </a:r>
            <a:endParaRPr lang="en-US" dirty="0"/>
          </a:p>
        </p:txBody>
      </p:sp>
      <p:sp>
        <p:nvSpPr>
          <p:cNvPr id="3" name="Text Placeholder 2"/>
          <p:cNvSpPr>
            <a:spLocks noGrp="1"/>
          </p:cNvSpPr>
          <p:nvPr>
            <p:ph type="body" idx="1" hasCustomPrompt="1"/>
          </p:nvPr>
        </p:nvSpPr>
        <p:spPr>
          <a:xfrm>
            <a:off x="2286000" y="381600"/>
            <a:ext cx="6322728" cy="298730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dirty="0"/>
              <a:t>Teksts</a:t>
            </a:r>
            <a:endParaRPr lang="en-US" dirty="0"/>
          </a:p>
        </p:txBody>
      </p:sp>
      <p:sp>
        <p:nvSpPr>
          <p:cNvPr id="7" name="Date Placeholder 6"/>
          <p:cNvSpPr>
            <a:spLocks noGrp="1"/>
          </p:cNvSpPr>
          <p:nvPr>
            <p:ph type="dt" sz="half" idx="10"/>
          </p:nvPr>
        </p:nvSpPr>
        <p:spPr/>
        <p:txBody>
          <a:bodyPr/>
          <a:lstStyle/>
          <a:p>
            <a:r>
              <a:rPr lang="lv-LV"/>
              <a:t>Datums, vieta - jāaizpilda caur Insert -&gt; Header &amp; Footer</a:t>
            </a:r>
            <a:endParaRPr lang="lv-LV" dirty="0"/>
          </a:p>
        </p:txBody>
      </p:sp>
      <p:sp>
        <p:nvSpPr>
          <p:cNvPr id="8" name="Footer Placeholder 7"/>
          <p:cNvSpPr>
            <a:spLocks noGrp="1"/>
          </p:cNvSpPr>
          <p:nvPr>
            <p:ph type="ftr" sz="quarter" idx="11"/>
          </p:nvPr>
        </p:nvSpPr>
        <p:spPr/>
        <p:txBody>
          <a:bodyPr/>
          <a:lstStyle/>
          <a:p>
            <a:pPr algn="r"/>
            <a:r>
              <a:rPr lang="lv-LV"/>
              <a:t>2017.gada 19.jūlijs</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91872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286000" y="1296785"/>
            <a:ext cx="6322728" cy="4871837"/>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Spiediet uz ikonas, lai pievienotu bildi</a:t>
            </a:r>
            <a:endParaRPr lang="en-US" dirty="0"/>
          </a:p>
        </p:txBody>
      </p:sp>
      <p:sp>
        <p:nvSpPr>
          <p:cNvPr id="8" name="Date Placeholder 7"/>
          <p:cNvSpPr>
            <a:spLocks noGrp="1"/>
          </p:cNvSpPr>
          <p:nvPr>
            <p:ph type="dt" sz="half" idx="10"/>
          </p:nvPr>
        </p:nvSpPr>
        <p:spPr/>
        <p:txBody>
          <a:bodyPr/>
          <a:lstStyle/>
          <a:p>
            <a:r>
              <a:rPr lang="lv-LV"/>
              <a:t>Datums, vieta - jāaizpilda caur Insert -&gt; Header &amp; Footer</a:t>
            </a:r>
            <a:endParaRPr lang="lv-LV" dirty="0"/>
          </a:p>
        </p:txBody>
      </p:sp>
      <p:sp>
        <p:nvSpPr>
          <p:cNvPr id="9" name="Footer Placeholder 8"/>
          <p:cNvSpPr>
            <a:spLocks noGrp="1"/>
          </p:cNvSpPr>
          <p:nvPr>
            <p:ph type="ftr" sz="quarter" idx="11"/>
          </p:nvPr>
        </p:nvSpPr>
        <p:spPr/>
        <p:txBody>
          <a:bodyPr/>
          <a:lstStyle/>
          <a:p>
            <a:pPr algn="r"/>
            <a:r>
              <a:rPr lang="lv-LV"/>
              <a:t>2017.gada 19.jūlijs</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94577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a:lvl1pPr>
          </a:lstStyle>
          <a:p>
            <a:r>
              <a:rPr lang="lv-LV" dirty="0"/>
              <a:t>Nosaukums</a:t>
            </a:r>
            <a:endParaRPr lang="en-US" dirty="0"/>
          </a:p>
        </p:txBody>
      </p:sp>
      <p:sp>
        <p:nvSpPr>
          <p:cNvPr id="3" name="Content Placeholder 2"/>
          <p:cNvSpPr>
            <a:spLocks noGrp="1"/>
          </p:cNvSpPr>
          <p:nvPr>
            <p:ph sz="half" idx="1" hasCustomPrompt="1"/>
          </p:nvPr>
        </p:nvSpPr>
        <p:spPr>
          <a:xfrm>
            <a:off x="2285999" y="1825625"/>
            <a:ext cx="3096000" cy="4351338"/>
          </a:xfrm>
        </p:spPr>
        <p:txBody>
          <a:bodyPr/>
          <a:lstStyle>
            <a:lvl1pPr>
              <a:defRPr/>
            </a:lvl1pPr>
            <a:lvl2pPr>
              <a:defRPr sz="1800"/>
            </a:lvl2pPr>
            <a:lvl3pPr>
              <a:defRPr sz="1600"/>
            </a:lvl3pPr>
            <a:lvl4pPr>
              <a:defRPr sz="1400"/>
            </a:lvl4pPr>
            <a:lvl5pPr>
              <a:defRPr sz="1400" baseline="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4" name="Content Placeholder 3"/>
          <p:cNvSpPr>
            <a:spLocks noGrp="1"/>
          </p:cNvSpPr>
          <p:nvPr>
            <p:ph sz="half" idx="2" hasCustomPrompt="1"/>
          </p:nvPr>
        </p:nvSpPr>
        <p:spPr>
          <a:xfrm>
            <a:off x="5512728" y="1825625"/>
            <a:ext cx="3096000" cy="4351338"/>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8" name="Date Placeholder 7"/>
          <p:cNvSpPr>
            <a:spLocks noGrp="1"/>
          </p:cNvSpPr>
          <p:nvPr>
            <p:ph type="dt" sz="half" idx="10"/>
          </p:nvPr>
        </p:nvSpPr>
        <p:spPr/>
        <p:txBody>
          <a:bodyPr/>
          <a:lstStyle/>
          <a:p>
            <a:r>
              <a:rPr lang="lv-LV"/>
              <a:t>Datums, vieta - jāaizpilda caur Insert -&gt; Header &amp; Footer</a:t>
            </a:r>
            <a:endParaRPr lang="lv-LV" dirty="0"/>
          </a:p>
        </p:txBody>
      </p:sp>
      <p:sp>
        <p:nvSpPr>
          <p:cNvPr id="9" name="Footer Placeholder 8"/>
          <p:cNvSpPr>
            <a:spLocks noGrp="1"/>
          </p:cNvSpPr>
          <p:nvPr>
            <p:ph type="ftr" sz="quarter" idx="11"/>
          </p:nvPr>
        </p:nvSpPr>
        <p:spPr/>
        <p:txBody>
          <a:bodyPr/>
          <a:lstStyle/>
          <a:p>
            <a:pPr algn="r"/>
            <a:r>
              <a:rPr lang="lv-LV"/>
              <a:t>2017.gada 19.jūlijs</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5650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60913"/>
            <a:ext cx="6314414" cy="1325563"/>
          </a:xfrm>
        </p:spPr>
        <p:txBody>
          <a:bodyPr/>
          <a:lstStyle>
            <a:lvl1pPr>
              <a:defRPr/>
            </a:lvl1pPr>
          </a:lstStyle>
          <a:p>
            <a:r>
              <a:rPr lang="lv-LV" dirty="0"/>
              <a:t>Nosaukums</a:t>
            </a:r>
            <a:endParaRPr lang="en-US" dirty="0"/>
          </a:p>
        </p:txBody>
      </p:sp>
      <p:sp>
        <p:nvSpPr>
          <p:cNvPr id="3" name="Text Placeholder 2"/>
          <p:cNvSpPr>
            <a:spLocks noGrp="1"/>
          </p:cNvSpPr>
          <p:nvPr>
            <p:ph type="body" idx="1" hasCustomPrompt="1"/>
          </p:nvPr>
        </p:nvSpPr>
        <p:spPr>
          <a:xfrm>
            <a:off x="2286000" y="1825200"/>
            <a:ext cx="3096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4" name="Content Placeholder 3"/>
          <p:cNvSpPr>
            <a:spLocks noGrp="1"/>
          </p:cNvSpPr>
          <p:nvPr>
            <p:ph sz="half" idx="2" hasCustomPrompt="1"/>
          </p:nvPr>
        </p:nvSpPr>
        <p:spPr>
          <a:xfrm>
            <a:off x="2286000" y="2728388"/>
            <a:ext cx="3096000" cy="3540552"/>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Text Placeholder 4"/>
          <p:cNvSpPr>
            <a:spLocks noGrp="1"/>
          </p:cNvSpPr>
          <p:nvPr>
            <p:ph type="body" sz="quarter" idx="3" hasCustomPrompt="1"/>
          </p:nvPr>
        </p:nvSpPr>
        <p:spPr>
          <a:xfrm>
            <a:off x="5504414" y="1825200"/>
            <a:ext cx="30960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6" name="Content Placeholder 5"/>
          <p:cNvSpPr>
            <a:spLocks noGrp="1"/>
          </p:cNvSpPr>
          <p:nvPr>
            <p:ph sz="quarter" idx="4" hasCustomPrompt="1"/>
          </p:nvPr>
        </p:nvSpPr>
        <p:spPr>
          <a:xfrm>
            <a:off x="5504414" y="2728388"/>
            <a:ext cx="3096000" cy="3540551"/>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10" name="Date Placeholder 9"/>
          <p:cNvSpPr>
            <a:spLocks noGrp="1"/>
          </p:cNvSpPr>
          <p:nvPr>
            <p:ph type="dt" sz="half" idx="10"/>
          </p:nvPr>
        </p:nvSpPr>
        <p:spPr/>
        <p:txBody>
          <a:bodyPr/>
          <a:lstStyle/>
          <a:p>
            <a:r>
              <a:rPr lang="lv-LV"/>
              <a:t>Datums, vieta - jāaizpilda caur Insert -&gt; Header &amp; Footer</a:t>
            </a:r>
            <a:endParaRPr lang="lv-LV" dirty="0"/>
          </a:p>
        </p:txBody>
      </p:sp>
      <p:sp>
        <p:nvSpPr>
          <p:cNvPr id="11" name="Footer Placeholder 10"/>
          <p:cNvSpPr>
            <a:spLocks noGrp="1"/>
          </p:cNvSpPr>
          <p:nvPr>
            <p:ph type="ftr" sz="quarter" idx="11"/>
          </p:nvPr>
        </p:nvSpPr>
        <p:spPr/>
        <p:txBody>
          <a:bodyPr/>
          <a:lstStyle/>
          <a:p>
            <a:pPr algn="r"/>
            <a:r>
              <a:rPr lang="lv-LV"/>
              <a:t>2017.gada 19.jūlijs</a:t>
            </a:r>
            <a:endParaRPr lang="lv-LV" dirty="0"/>
          </a:p>
        </p:txBody>
      </p:sp>
      <p:sp>
        <p:nvSpPr>
          <p:cNvPr id="12" name="Slide Number Placeholder 11"/>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41861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Nosaukums</a:t>
            </a:r>
            <a:endParaRPr lang="en-US" dirty="0"/>
          </a:p>
        </p:txBody>
      </p:sp>
      <p:sp>
        <p:nvSpPr>
          <p:cNvPr id="6" name="Date Placeholder 5"/>
          <p:cNvSpPr>
            <a:spLocks noGrp="1"/>
          </p:cNvSpPr>
          <p:nvPr>
            <p:ph type="dt" sz="half" idx="10"/>
          </p:nvPr>
        </p:nvSpPr>
        <p:spPr/>
        <p:txBody>
          <a:bodyPr/>
          <a:lstStyle/>
          <a:p>
            <a:r>
              <a:rPr lang="lv-LV"/>
              <a:t>Datums, vieta - jāaizpilda caur Insert -&gt; Header &amp; Footer</a:t>
            </a:r>
            <a:endParaRPr lang="lv-LV" dirty="0"/>
          </a:p>
        </p:txBody>
      </p:sp>
      <p:sp>
        <p:nvSpPr>
          <p:cNvPr id="7" name="Footer Placeholder 6"/>
          <p:cNvSpPr>
            <a:spLocks noGrp="1"/>
          </p:cNvSpPr>
          <p:nvPr>
            <p:ph type="ftr" sz="quarter" idx="11"/>
          </p:nvPr>
        </p:nvSpPr>
        <p:spPr/>
        <p:txBody>
          <a:bodyPr/>
          <a:lstStyle/>
          <a:p>
            <a:pPr algn="r"/>
            <a:r>
              <a:rPr lang="lv-LV"/>
              <a:t>2017.gada 19.jūlijs</a:t>
            </a:r>
            <a:endParaRPr lang="lv-LV" dirty="0"/>
          </a:p>
        </p:txBody>
      </p:sp>
      <p:sp>
        <p:nvSpPr>
          <p:cNvPr id="8" name="Slide Number Placeholder 7"/>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6364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lv-LV"/>
              <a:t>Datums, vieta - jāaizpilda caur Insert -&gt; Header &amp; Footer</a:t>
            </a:r>
            <a:endParaRPr lang="lv-LV" dirty="0"/>
          </a:p>
        </p:txBody>
      </p:sp>
      <p:sp>
        <p:nvSpPr>
          <p:cNvPr id="6" name="Footer Placeholder 5"/>
          <p:cNvSpPr>
            <a:spLocks noGrp="1"/>
          </p:cNvSpPr>
          <p:nvPr>
            <p:ph type="ftr" sz="quarter" idx="11"/>
          </p:nvPr>
        </p:nvSpPr>
        <p:spPr/>
        <p:txBody>
          <a:bodyPr/>
          <a:lstStyle/>
          <a:p>
            <a:pPr algn="r"/>
            <a:r>
              <a:rPr lang="lv-LV"/>
              <a:t>2017.gada 19.jūlijs</a:t>
            </a:r>
            <a:endParaRPr lang="lv-LV" dirty="0"/>
          </a:p>
        </p:txBody>
      </p:sp>
      <p:sp>
        <p:nvSpPr>
          <p:cNvPr id="7" name="Slide Number Placeholder 6"/>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32827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81599"/>
            <a:ext cx="3096000" cy="1272983"/>
          </a:xfrm>
        </p:spPr>
        <p:txBody>
          <a:bodyPr anchor="b"/>
          <a:lstStyle>
            <a:lvl1pPr>
              <a:defRPr sz="2400"/>
            </a:lvl1pPr>
          </a:lstStyle>
          <a:p>
            <a:r>
              <a:rPr lang="lv-LV" dirty="0"/>
              <a:t>Nosaukums</a:t>
            </a:r>
            <a:endParaRPr lang="en-US" dirty="0"/>
          </a:p>
        </p:txBody>
      </p:sp>
      <p:sp>
        <p:nvSpPr>
          <p:cNvPr id="3" name="Content Placeholder 2"/>
          <p:cNvSpPr>
            <a:spLocks noGrp="1"/>
          </p:cNvSpPr>
          <p:nvPr>
            <p:ph idx="1" hasCustomPrompt="1"/>
          </p:nvPr>
        </p:nvSpPr>
        <p:spPr>
          <a:xfrm>
            <a:off x="5512728" y="381599"/>
            <a:ext cx="3096000" cy="5796001"/>
          </a:xfrm>
        </p:spPr>
        <p:txBody>
          <a:bodyPr/>
          <a:lstStyle>
            <a:lvl1pPr>
              <a:defRPr sz="2000"/>
            </a:lvl1pPr>
            <a:lvl2pPr>
              <a:defRPr sz="1800"/>
            </a:lvl2pPr>
            <a:lvl3pPr>
              <a:defRPr sz="1600"/>
            </a:lvl3pPr>
            <a:lvl4pPr>
              <a:defRPr sz="1400" baseline="0"/>
            </a:lvl4pPr>
            <a:lvl5pPr>
              <a:defRPr sz="1400" baseline="0"/>
            </a:lvl5pPr>
            <a:lvl6pPr>
              <a:defRPr sz="2000"/>
            </a:lvl6pPr>
            <a:lvl7pPr>
              <a:defRPr sz="2000"/>
            </a:lvl7pPr>
            <a:lvl8pPr>
              <a:defRPr sz="2000"/>
            </a:lvl8pPr>
            <a:lvl9pPr>
              <a:defRPr sz="2000"/>
            </a:lvl9pPr>
          </a:lstStyle>
          <a:p>
            <a:pPr lvl="0"/>
            <a:r>
              <a:rPr lang="lv-LV" dirty="0"/>
              <a:t>Teksts</a:t>
            </a:r>
            <a:endParaRPr lang="en-US" dirty="0"/>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4" name="Text Placeholder 3"/>
          <p:cNvSpPr>
            <a:spLocks noGrp="1"/>
          </p:cNvSpPr>
          <p:nvPr>
            <p:ph type="body" sz="half" idx="2" hasCustomPrompt="1"/>
          </p:nvPr>
        </p:nvSpPr>
        <p:spPr>
          <a:xfrm>
            <a:off x="2286000" y="1825200"/>
            <a:ext cx="3096000" cy="435240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dirty="0"/>
              <a:t>Teksts</a:t>
            </a:r>
            <a:endParaRPr lang="en-US" dirty="0"/>
          </a:p>
        </p:txBody>
      </p:sp>
      <p:sp>
        <p:nvSpPr>
          <p:cNvPr id="8" name="Date Placeholder 7"/>
          <p:cNvSpPr>
            <a:spLocks noGrp="1"/>
          </p:cNvSpPr>
          <p:nvPr>
            <p:ph type="dt" sz="half" idx="10"/>
          </p:nvPr>
        </p:nvSpPr>
        <p:spPr/>
        <p:txBody>
          <a:bodyPr/>
          <a:lstStyle/>
          <a:p>
            <a:r>
              <a:rPr lang="lv-LV"/>
              <a:t>Datums, vieta - jāaizpilda caur Insert -&gt; Header &amp; Footer</a:t>
            </a:r>
            <a:endParaRPr lang="lv-LV" dirty="0"/>
          </a:p>
        </p:txBody>
      </p:sp>
      <p:sp>
        <p:nvSpPr>
          <p:cNvPr id="9" name="Footer Placeholder 8"/>
          <p:cNvSpPr>
            <a:spLocks noGrp="1"/>
          </p:cNvSpPr>
          <p:nvPr>
            <p:ph type="ftr" sz="quarter" idx="11"/>
          </p:nvPr>
        </p:nvSpPr>
        <p:spPr/>
        <p:txBody>
          <a:bodyPr/>
          <a:lstStyle/>
          <a:p>
            <a:pPr algn="r"/>
            <a:r>
              <a:rPr lang="lv-LV"/>
              <a:t>2017.gada 19.jūlijs</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26944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381600"/>
            <a:ext cx="6325200" cy="954000"/>
          </a:xfrm>
          <a:prstGeom prst="rect">
            <a:avLst/>
          </a:prstGeom>
        </p:spPr>
        <p:txBody>
          <a:bodyPr vert="horz" lIns="91440" tIns="45720" rIns="91440" bIns="45720" rtlCol="0" anchor="t">
            <a:normAutofit/>
          </a:bodyPr>
          <a:lstStyle/>
          <a:p>
            <a:r>
              <a:rPr lang="lv-LV" dirty="0"/>
              <a:t>Nosaukums</a:t>
            </a:r>
            <a:endParaRPr lang="en-US" dirty="0"/>
          </a:p>
        </p:txBody>
      </p:sp>
      <p:sp>
        <p:nvSpPr>
          <p:cNvPr id="3" name="Text Placeholder 2"/>
          <p:cNvSpPr>
            <a:spLocks noGrp="1"/>
          </p:cNvSpPr>
          <p:nvPr>
            <p:ph type="body" idx="1"/>
          </p:nvPr>
        </p:nvSpPr>
        <p:spPr>
          <a:xfrm>
            <a:off x="2286000" y="1842250"/>
            <a:ext cx="6325200" cy="4351338"/>
          </a:xfrm>
          <a:prstGeom prst="rect">
            <a:avLst/>
          </a:prstGeom>
        </p:spPr>
        <p:txBody>
          <a:bodyPr vert="horz" lIns="91440" tIns="45720" rIns="91440" bIns="45720" rtlCol="0">
            <a:normAutofit/>
          </a:body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Footer Placeholder 4"/>
          <p:cNvSpPr>
            <a:spLocks noGrp="1"/>
          </p:cNvSpPr>
          <p:nvPr>
            <p:ph type="ftr" sz="quarter" idx="3"/>
          </p:nvPr>
        </p:nvSpPr>
        <p:spPr>
          <a:xfrm>
            <a:off x="4006734" y="6348217"/>
            <a:ext cx="3682537" cy="365125"/>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r>
              <a:rPr lang="lv-LV"/>
              <a:t>2017.gada 19.jūlijs</a:t>
            </a:r>
            <a:endParaRPr lang="lv-LV" dirty="0"/>
          </a:p>
        </p:txBody>
      </p:sp>
      <p:sp>
        <p:nvSpPr>
          <p:cNvPr id="6" name="Slide Number Placeholder 5"/>
          <p:cNvSpPr>
            <a:spLocks noGrp="1"/>
          </p:cNvSpPr>
          <p:nvPr>
            <p:ph type="sldNum" sz="quarter" idx="4"/>
          </p:nvPr>
        </p:nvSpPr>
        <p:spPr>
          <a:xfrm>
            <a:off x="7828117" y="6348217"/>
            <a:ext cx="780611" cy="365125"/>
          </a:xfrm>
          <a:prstGeom prst="rect">
            <a:avLst/>
          </a:prstGeom>
        </p:spPr>
        <p:txBody>
          <a:bodyPr vert="horz" lIns="91440" tIns="45720" rIns="91440" bIns="45720" rtlCol="0" anchor="ctr"/>
          <a:lstStyle>
            <a:lvl1pPr algn="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00423E1-44C6-4E03-9576-413CBCCCE18A}" type="slidenum">
              <a:rPr lang="lv-LV" smtClean="0"/>
              <a:pPr/>
              <a:t>‹#›</a:t>
            </a:fld>
            <a:endParaRPr lang="lv-LV"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9" name="Date Placeholder 8"/>
          <p:cNvSpPr>
            <a:spLocks noGrp="1"/>
          </p:cNvSpPr>
          <p:nvPr>
            <p:ph type="dt" sz="half" idx="2"/>
          </p:nvPr>
        </p:nvSpPr>
        <p:spPr>
          <a:xfrm>
            <a:off x="2286000" y="6348217"/>
            <a:ext cx="1581887" cy="365125"/>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t>Datums, vieta - jāaizpilda caur Insert -&gt; Header &amp; Footer</a:t>
            </a:r>
            <a:endParaRPr lang="lv-LV" dirty="0"/>
          </a:p>
        </p:txBody>
      </p:sp>
    </p:spTree>
    <p:extLst>
      <p:ext uri="{BB962C8B-B14F-4D97-AF65-F5344CB8AC3E}">
        <p14:creationId xmlns:p14="http://schemas.microsoft.com/office/powerpoint/2010/main" val="306816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0" r:id="rId4"/>
    <p:sldLayoutId id="2147483665" r:id="rId5"/>
    <p:sldLayoutId id="2147483666" r:id="rId6"/>
    <p:sldLayoutId id="2147483667" r:id="rId7"/>
    <p:sldLayoutId id="2147483668" r:id="rId8"/>
    <p:sldLayoutId id="2147483669" r:id="rId9"/>
    <p:sldLayoutId id="2147483671" r:id="rId10"/>
  </p:sldLayoutIdLst>
  <p:hf hdr="0"/>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kc.gov.lv/lv/tavai-veselibai/traumatisms/lidz-1-gada-vecumam/"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spkc.gov.lv/lv/tavai-veselibai/traumatisms/no-1-lidz-5-gadu-vecuma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FAQ_icon.sv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hippopx.com/lv/red-currant-red-fruit-ripe-berry-heart-195202"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www.vmnvd.gov.lv/lv/veselibas-aprupes-pakalpojumi/pediatri"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pkc.gov.lv/lv/profesionali/metodiskie-materiali/ieteikumi-arstniecibas-perso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3942DF-704A-4ADC-B86F-8C01FAFF90B6}"/>
              </a:ext>
            </a:extLst>
          </p:cNvPr>
          <p:cNvSpPr>
            <a:spLocks noGrp="1"/>
          </p:cNvSpPr>
          <p:nvPr>
            <p:ph type="ctrTitle"/>
          </p:nvPr>
        </p:nvSpPr>
        <p:spPr/>
        <p:txBody>
          <a:bodyPr>
            <a:normAutofit/>
          </a:bodyPr>
          <a:lstStyle/>
          <a:p>
            <a:r>
              <a:rPr lang="lv-LV" sz="2400" dirty="0">
                <a:solidFill>
                  <a:schemeClr val="accent2">
                    <a:lumMod val="50000"/>
                  </a:schemeClr>
                </a:solidFill>
                <a:latin typeface="Arial" panose="020B0604020202020204" pitchFamily="34" charset="0"/>
                <a:cs typeface="Arial" panose="020B0604020202020204" pitchFamily="34" charset="0"/>
              </a:rPr>
              <a:t>Bērna </a:t>
            </a:r>
            <a:r>
              <a:rPr lang="lv-LV" sz="2400">
                <a:solidFill>
                  <a:schemeClr val="accent2">
                    <a:lumMod val="50000"/>
                  </a:schemeClr>
                </a:solidFill>
                <a:latin typeface="Arial" panose="020B0604020202020204" pitchFamily="34" charset="0"/>
                <a:cs typeface="Arial" panose="020B0604020202020204" pitchFamily="34" charset="0"/>
              </a:rPr>
              <a:t>tiesības uz veselības aprūpi</a:t>
            </a:r>
            <a:endParaRPr lang="lv-LV" sz="24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044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5DC1C-38E2-47D2-AC20-8D4C73739BEE}"/>
              </a:ext>
            </a:extLst>
          </p:cNvPr>
          <p:cNvPicPr>
            <a:picLocks noChangeAspect="1"/>
          </p:cNvPicPr>
          <p:nvPr/>
        </p:nvPicPr>
        <p:blipFill>
          <a:blip r:embed="rId2"/>
          <a:stretch>
            <a:fillRect/>
          </a:stretch>
        </p:blipFill>
        <p:spPr>
          <a:xfrm>
            <a:off x="268448" y="2097248"/>
            <a:ext cx="2923789" cy="4138136"/>
          </a:xfrm>
          <a:prstGeom prst="rect">
            <a:avLst/>
          </a:prstGeom>
        </p:spPr>
      </p:pic>
      <p:sp>
        <p:nvSpPr>
          <p:cNvPr id="2" name="Content Placeholder 1">
            <a:extLst>
              <a:ext uri="{FF2B5EF4-FFF2-40B4-BE49-F238E27FC236}">
                <a16:creationId xmlns:a16="http://schemas.microsoft.com/office/drawing/2014/main" id="{D33F57AC-7A56-4E3D-B2ED-0BE58F2B4A75}"/>
              </a:ext>
            </a:extLst>
          </p:cNvPr>
          <p:cNvSpPr>
            <a:spLocks noGrp="1"/>
          </p:cNvSpPr>
          <p:nvPr>
            <p:ph idx="1"/>
          </p:nvPr>
        </p:nvSpPr>
        <p:spPr>
          <a:xfrm>
            <a:off x="3529293" y="1677798"/>
            <a:ext cx="5079435" cy="4977035"/>
          </a:xfrm>
        </p:spPr>
        <p:txBody>
          <a:bodyPr>
            <a:noAutofit/>
          </a:bodyPr>
          <a:lstStyle/>
          <a:p>
            <a:pPr marL="0" indent="0" algn="just">
              <a:buNone/>
            </a:pPr>
            <a:r>
              <a:rPr lang="lv-LV" dirty="0">
                <a:latin typeface="Arial" panose="020B0604020202020204" pitchFamily="34" charset="0"/>
                <a:cs typeface="Arial" panose="020B0604020202020204" pitchFamily="34" charset="0"/>
              </a:rPr>
              <a:t>Sabiedrības informēšanas kampaņa </a:t>
            </a:r>
            <a:r>
              <a:rPr lang="lv-LV" dirty="0">
                <a:solidFill>
                  <a:srgbClr val="CC3300"/>
                </a:solidFill>
                <a:latin typeface="Arial" panose="020B0604020202020204" pitchFamily="34" charset="0"/>
                <a:cs typeface="Arial" panose="020B0604020202020204" pitchFamily="34" charset="0"/>
              </a:rPr>
              <a:t>“Bērnam droši” </a:t>
            </a:r>
            <a:r>
              <a:rPr lang="lv-LV" dirty="0">
                <a:latin typeface="Arial" panose="020B0604020202020204" pitchFamily="34" charset="0"/>
                <a:cs typeface="Arial" panose="020B0604020202020204" pitchFamily="34" charset="0"/>
              </a:rPr>
              <a:t>par bērnu līdz 5 gadu vecumam traumatisma novēršanu (video par dažādām telpām un vietām mājā, kur bērns var gūt traumu, kā arī sniegti praktiski padomi, kā novērst traumas, padarot mājas vidi bērnam drošu; informatīvs materiāls vecākiem par biežākajiem traumu veidiem bērniem un būtiskākajiem profilakses pasākumiem)</a:t>
            </a:r>
          </a:p>
          <a:p>
            <a:pPr marL="0" indent="0" algn="just">
              <a:buNone/>
            </a:pPr>
            <a:endParaRPr lang="lv-LV" dirty="0">
              <a:latin typeface="Arial" panose="020B0604020202020204" pitchFamily="34" charset="0"/>
              <a:cs typeface="Arial" panose="020B0604020202020204" pitchFamily="34" charset="0"/>
            </a:endParaRPr>
          </a:p>
          <a:p>
            <a:pPr marL="0" indent="0" algn="just">
              <a:buNone/>
            </a:pPr>
            <a:r>
              <a:rPr lang="lv-LV" sz="1800" dirty="0">
                <a:latin typeface="Arial" panose="020B0604020202020204" pitchFamily="34" charset="0"/>
                <a:cs typeface="Arial" panose="020B0604020202020204" pitchFamily="34" charset="0"/>
                <a:hlinkClick r:id="rId3"/>
              </a:rPr>
              <a:t>https://spkc.gov.lv/lv/tavai-veselibai/traumatisms/lidz-1-gada-vecumam/</a:t>
            </a:r>
            <a:endParaRPr lang="lv-LV" sz="1800" dirty="0">
              <a:latin typeface="Arial" panose="020B0604020202020204" pitchFamily="34" charset="0"/>
              <a:cs typeface="Arial" panose="020B0604020202020204" pitchFamily="34" charset="0"/>
            </a:endParaRPr>
          </a:p>
          <a:p>
            <a:pPr marL="0" indent="0" algn="just">
              <a:buNone/>
            </a:pPr>
            <a:r>
              <a:rPr lang="lv-LV" sz="1800" dirty="0">
                <a:latin typeface="Arial" panose="020B0604020202020204" pitchFamily="34" charset="0"/>
                <a:cs typeface="Arial" panose="020B0604020202020204" pitchFamily="34" charset="0"/>
                <a:hlinkClick r:id="rId4"/>
              </a:rPr>
              <a:t>https://spkc.gov.lv/lv/tavai-veselibai/traumatisms/no-1-lidz-5-gadu-vecumam/</a:t>
            </a:r>
            <a:endParaRPr lang="lv-LV" sz="1800" dirty="0">
              <a:latin typeface="Arial" panose="020B0604020202020204" pitchFamily="34" charset="0"/>
              <a:cs typeface="Arial" panose="020B0604020202020204" pitchFamily="34" charset="0"/>
            </a:endParaRPr>
          </a:p>
          <a:p>
            <a:pPr algn="just"/>
            <a:endParaRPr lang="lv-LV"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A90833E-DDCE-4EAB-8F50-A2807099DEA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423E1-44C6-4E03-9576-413CBCCCE18A}" type="slidenum">
              <a:rPr kumimoji="0" lang="lv-LV"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Title 5">
            <a:extLst>
              <a:ext uri="{FF2B5EF4-FFF2-40B4-BE49-F238E27FC236}">
                <a16:creationId xmlns:a16="http://schemas.microsoft.com/office/drawing/2014/main" id="{ABBFD8BD-F6A5-45B5-836B-FB1C94931706}"/>
              </a:ext>
            </a:extLst>
          </p:cNvPr>
          <p:cNvSpPr>
            <a:spLocks noGrp="1"/>
          </p:cNvSpPr>
          <p:nvPr>
            <p:ph type="title"/>
          </p:nvPr>
        </p:nvSpPr>
        <p:spPr>
          <a:xfrm>
            <a:off x="2286000" y="381000"/>
            <a:ext cx="6324600" cy="954088"/>
          </a:xfrm>
        </p:spPr>
        <p:txBody>
          <a:bodyPr>
            <a:normAutofit/>
          </a:bodyPr>
          <a:lstStyle/>
          <a:p>
            <a:r>
              <a:rPr lang="lv-LV" dirty="0">
                <a:solidFill>
                  <a:schemeClr val="accent2">
                    <a:lumMod val="50000"/>
                  </a:schemeClr>
                </a:solidFill>
                <a:latin typeface="Arial" panose="020B0604020202020204" pitchFamily="34" charset="0"/>
                <a:cs typeface="Arial" panose="020B0604020202020204" pitchFamily="34" charset="0"/>
              </a:rPr>
              <a:t>Pienācīgas aprūpes trūkums un vardarbība (2)</a:t>
            </a:r>
          </a:p>
        </p:txBody>
      </p:sp>
    </p:spTree>
    <p:extLst>
      <p:ext uri="{BB962C8B-B14F-4D97-AF65-F5344CB8AC3E}">
        <p14:creationId xmlns:p14="http://schemas.microsoft.com/office/powerpoint/2010/main" val="247379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80902-74C5-4895-BB8A-6F81C5BD9C62}"/>
              </a:ext>
            </a:extLst>
          </p:cNvPr>
          <p:cNvSpPr>
            <a:spLocks noGrp="1"/>
          </p:cNvSpPr>
          <p:nvPr>
            <p:ph idx="1"/>
          </p:nvPr>
        </p:nvSpPr>
        <p:spPr>
          <a:xfrm>
            <a:off x="2286000" y="1577129"/>
            <a:ext cx="6195171" cy="4832059"/>
          </a:xfrm>
        </p:spPr>
        <p:txBody>
          <a:bodyPr>
            <a:noAutofit/>
          </a:bodyPr>
          <a:lstStyle/>
          <a:p>
            <a:pPr marL="0" indent="0" algn="just">
              <a:buNone/>
            </a:pPr>
            <a:r>
              <a:rPr lang="lv-LV" dirty="0">
                <a:solidFill>
                  <a:srgbClr val="CC3300"/>
                </a:solidFill>
                <a:latin typeface="Arial" panose="020B0604020202020204" pitchFamily="34" charset="0"/>
                <a:cs typeface="Arial" panose="020B0604020202020204" pitchFamily="34" charset="0"/>
              </a:rPr>
              <a:t>Sadarbojoties </a:t>
            </a:r>
            <a:r>
              <a:rPr lang="lv-LV" dirty="0">
                <a:latin typeface="Arial" panose="020B0604020202020204" pitchFamily="34" charset="0"/>
                <a:cs typeface="Arial" panose="020B0604020202020204" pitchFamily="34" charset="0"/>
              </a:rPr>
              <a:t>Veselības ministrijai, Labklājības ministrijai, Rīgas domei, sociālajiem dienestiem, Latvijas Pašvaldību savienībai, </a:t>
            </a:r>
            <a:r>
              <a:rPr lang="lv-LV" dirty="0" err="1">
                <a:latin typeface="Arial" panose="020B0604020202020204" pitchFamily="34" charset="0"/>
                <a:cs typeface="Arial" panose="020B0604020202020204" pitchFamily="34" charset="0"/>
              </a:rPr>
              <a:t>Pārresoru</a:t>
            </a:r>
            <a:r>
              <a:rPr lang="lv-LV" dirty="0">
                <a:latin typeface="Arial" panose="020B0604020202020204" pitchFamily="34" charset="0"/>
                <a:cs typeface="Arial" panose="020B0604020202020204" pitchFamily="34" charset="0"/>
              </a:rPr>
              <a:t> koordinācijas centram, Latvijas Ģimenes ārstu asociācijai, Latvijas Ginekologu un dzemdību speciālistu asociācijai </a:t>
            </a:r>
            <a:r>
              <a:rPr lang="lv-LV" dirty="0">
                <a:solidFill>
                  <a:srgbClr val="CC3300"/>
                </a:solidFill>
                <a:latin typeface="Arial" panose="020B0604020202020204" pitchFamily="34" charset="0"/>
                <a:cs typeface="Arial" panose="020B0604020202020204" pitchFamily="34" charset="0"/>
              </a:rPr>
              <a:t>tiek meklēts risinājums</a:t>
            </a:r>
          </a:p>
          <a:p>
            <a:pPr algn="just"/>
            <a:r>
              <a:rPr lang="lv-LV" dirty="0">
                <a:latin typeface="Arial" panose="020B0604020202020204" pitchFamily="34" charset="0"/>
                <a:cs typeface="Arial" panose="020B0604020202020204" pitchFamily="34" charset="0"/>
              </a:rPr>
              <a:t>sadarbības pilnveidošanai starp ārstniecības iestādēm un  sociālajiem dienestiem, kā arī pašvaldībām </a:t>
            </a:r>
            <a:r>
              <a:rPr lang="lv-LV" dirty="0">
                <a:solidFill>
                  <a:srgbClr val="CC3300"/>
                </a:solidFill>
                <a:latin typeface="Arial" panose="020B0604020202020204" pitchFamily="34" charset="0"/>
                <a:cs typeface="Arial" panose="020B0604020202020204" pitchFamily="34" charset="0"/>
              </a:rPr>
              <a:t>sociālā riska un neaprūpēto grūtnieču un jaundzimušo identificēšanai</a:t>
            </a:r>
            <a:r>
              <a:rPr lang="lv-LV" dirty="0">
                <a:latin typeface="Arial" panose="020B0604020202020204" pitchFamily="34" charset="0"/>
                <a:cs typeface="Arial" panose="020B0604020202020204" pitchFamily="34" charset="0"/>
              </a:rPr>
              <a:t>;</a:t>
            </a:r>
          </a:p>
          <a:p>
            <a:pPr algn="just"/>
            <a:r>
              <a:rPr lang="lv-LV" dirty="0">
                <a:latin typeface="Arial" panose="020B0604020202020204" pitchFamily="34" charset="0"/>
                <a:cs typeface="Arial" panose="020B0604020202020204" pitchFamily="34" charset="0"/>
              </a:rPr>
              <a:t>valsts apmaksātu </a:t>
            </a:r>
            <a:r>
              <a:rPr lang="lv-LV" dirty="0">
                <a:solidFill>
                  <a:srgbClr val="CC3300"/>
                </a:solidFill>
                <a:latin typeface="Arial" panose="020B0604020202020204" pitchFamily="34" charset="0"/>
                <a:cs typeface="Arial" panose="020B0604020202020204" pitchFamily="34" charset="0"/>
              </a:rPr>
              <a:t>veselības aprūpes pakalpojumu pieejamības uzlabošanai sociālās atstumtības riskam pakļautām grūtniecēm un bērniem</a:t>
            </a:r>
            <a:r>
              <a:rPr lang="lv-LV" dirty="0">
                <a:latin typeface="Arial" panose="020B0604020202020204" pitchFamily="34" charset="0"/>
                <a:cs typeface="Arial" panose="020B0604020202020204" pitchFamily="34" charset="0"/>
              </a:rPr>
              <a:t>. </a:t>
            </a:r>
          </a:p>
          <a:p>
            <a:pPr algn="just"/>
            <a:endParaRPr lang="lv-LV" dirty="0">
              <a:latin typeface="Arial" panose="020B0604020202020204" pitchFamily="34" charset="0"/>
              <a:cs typeface="Arial" panose="020B0604020202020204" pitchFamily="34" charset="0"/>
            </a:endParaRPr>
          </a:p>
          <a:p>
            <a:pPr marL="0" indent="0" algn="just">
              <a:buNone/>
            </a:pPr>
            <a:r>
              <a:rPr lang="lv-LV" dirty="0">
                <a:solidFill>
                  <a:srgbClr val="CC3300"/>
                </a:solidFill>
                <a:latin typeface="Arial" panose="020B0604020202020204" pitchFamily="34" charset="0"/>
                <a:cs typeface="Arial" panose="020B0604020202020204" pitchFamily="34" charset="0"/>
              </a:rPr>
              <a:t>Diskusijas turpinās….</a:t>
            </a:r>
          </a:p>
        </p:txBody>
      </p:sp>
      <p:sp>
        <p:nvSpPr>
          <p:cNvPr id="5" name="Slide Number Placeholder 4">
            <a:extLst>
              <a:ext uri="{FF2B5EF4-FFF2-40B4-BE49-F238E27FC236}">
                <a16:creationId xmlns:a16="http://schemas.microsoft.com/office/drawing/2014/main" id="{E90F94A3-1DDC-4C04-A20C-BF87544DBA42}"/>
              </a:ext>
            </a:extLst>
          </p:cNvPr>
          <p:cNvSpPr>
            <a:spLocks noGrp="1"/>
          </p:cNvSpPr>
          <p:nvPr>
            <p:ph type="sldNum" sz="quarter" idx="12"/>
          </p:nvPr>
        </p:nvSpPr>
        <p:spPr/>
        <p:txBody>
          <a:bodyPr/>
          <a:lstStyle/>
          <a:p>
            <a:fld id="{200423E1-44C6-4E03-9576-413CBCCCE18A}" type="slidenum">
              <a:rPr lang="lv-LV" smtClean="0"/>
              <a:pPr/>
              <a:t>11</a:t>
            </a:fld>
            <a:endParaRPr lang="lv-LV" dirty="0"/>
          </a:p>
        </p:txBody>
      </p:sp>
      <p:sp>
        <p:nvSpPr>
          <p:cNvPr id="6" name="Title 5">
            <a:extLst>
              <a:ext uri="{FF2B5EF4-FFF2-40B4-BE49-F238E27FC236}">
                <a16:creationId xmlns:a16="http://schemas.microsoft.com/office/drawing/2014/main" id="{F4263E13-994D-446F-A181-C0A32E5D0388}"/>
              </a:ext>
            </a:extLst>
          </p:cNvPr>
          <p:cNvSpPr>
            <a:spLocks noGrp="1"/>
          </p:cNvSpPr>
          <p:nvPr>
            <p:ph type="title"/>
          </p:nvPr>
        </p:nvSpPr>
        <p:spPr/>
        <p:txBody>
          <a:bodyPr/>
          <a:lstStyle/>
          <a:p>
            <a:r>
              <a:rPr lang="lv-LV" dirty="0">
                <a:solidFill>
                  <a:srgbClr val="ED7D31">
                    <a:lumMod val="50000"/>
                  </a:srgbClr>
                </a:solidFill>
                <a:latin typeface="Arial" panose="020B0604020202020204" pitchFamily="34" charset="0"/>
                <a:cs typeface="Arial" panose="020B0604020202020204" pitchFamily="34" charset="0"/>
              </a:rPr>
              <a:t>Sadarbība (1)</a:t>
            </a:r>
            <a:endParaRPr lang="lv-LV" dirty="0"/>
          </a:p>
        </p:txBody>
      </p:sp>
    </p:spTree>
    <p:extLst>
      <p:ext uri="{BB962C8B-B14F-4D97-AF65-F5344CB8AC3E}">
        <p14:creationId xmlns:p14="http://schemas.microsoft.com/office/powerpoint/2010/main" val="108887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80902-74C5-4895-BB8A-6F81C5BD9C62}"/>
              </a:ext>
            </a:extLst>
          </p:cNvPr>
          <p:cNvSpPr>
            <a:spLocks noGrp="1"/>
          </p:cNvSpPr>
          <p:nvPr>
            <p:ph idx="1"/>
          </p:nvPr>
        </p:nvSpPr>
        <p:spPr>
          <a:xfrm>
            <a:off x="2286000" y="1975037"/>
            <a:ext cx="6325200" cy="2813640"/>
          </a:xfrm>
        </p:spPr>
        <p:txBody>
          <a:bodyPr>
            <a:noAutofit/>
          </a:bodyPr>
          <a:lstStyle/>
          <a:p>
            <a:pPr marL="0" indent="0" algn="just">
              <a:buNone/>
            </a:pPr>
            <a:r>
              <a:rPr lang="lv-LV" sz="1800" dirty="0">
                <a:latin typeface="Arial" panose="020B0604020202020204" pitchFamily="34" charset="0"/>
                <a:cs typeface="Arial" panose="020B0604020202020204" pitchFamily="34" charset="0"/>
              </a:rPr>
              <a:t>Grozījumi Pacientu tiesību likuma 10.pantā:</a:t>
            </a:r>
          </a:p>
          <a:p>
            <a:pPr marL="0" indent="0" algn="just">
              <a:buNone/>
            </a:pPr>
            <a:r>
              <a:rPr lang="lv-LV" sz="1800" dirty="0">
                <a:latin typeface="Arial" panose="020B0604020202020204" pitchFamily="34" charset="0"/>
                <a:cs typeface="Arial" panose="020B0604020202020204" pitchFamily="34" charset="0"/>
              </a:rPr>
              <a:t>(5) Pēc rakstveida pieprasījuma un ārstniecības iestādes vadītāja rakstveida atļaujas saņemšanas </a:t>
            </a:r>
            <a:r>
              <a:rPr lang="lv-LV" sz="1800" dirty="0">
                <a:solidFill>
                  <a:srgbClr val="CC3300"/>
                </a:solidFill>
                <a:latin typeface="Arial" panose="020B0604020202020204" pitchFamily="34" charset="0"/>
                <a:cs typeface="Arial" panose="020B0604020202020204" pitchFamily="34" charset="0"/>
              </a:rPr>
              <a:t>informāciju par pacientu</a:t>
            </a:r>
            <a:r>
              <a:rPr lang="lv-LV" sz="1800" dirty="0">
                <a:latin typeface="Arial" panose="020B0604020202020204" pitchFamily="34" charset="0"/>
                <a:cs typeface="Arial" panose="020B0604020202020204" pitchFamily="34" charset="0"/>
              </a:rPr>
              <a:t> ne vēlāk kā piecu darbdienu laikā pēc pieprasījuma saņemšanas </a:t>
            </a:r>
            <a:r>
              <a:rPr lang="lv-LV" sz="1800" dirty="0">
                <a:solidFill>
                  <a:srgbClr val="CC3300"/>
                </a:solidFill>
                <a:latin typeface="Arial" panose="020B0604020202020204" pitchFamily="34" charset="0"/>
                <a:cs typeface="Arial" panose="020B0604020202020204" pitchFamily="34" charset="0"/>
              </a:rPr>
              <a:t>sniedz šādām personām un institūcijām</a:t>
            </a:r>
            <a:r>
              <a:rPr lang="lv-LV" sz="1800" dirty="0">
                <a:latin typeface="Arial" panose="020B0604020202020204" pitchFamily="34" charset="0"/>
                <a:cs typeface="Arial" panose="020B0604020202020204" pitchFamily="34" charset="0"/>
              </a:rPr>
              <a:t>:</a:t>
            </a:r>
          </a:p>
          <a:p>
            <a:pPr marL="0" indent="0" algn="just">
              <a:buNone/>
            </a:pPr>
            <a:r>
              <a:rPr lang="lv-LV" sz="1800" dirty="0">
                <a:latin typeface="Arial" panose="020B0604020202020204" pitchFamily="34" charset="0"/>
                <a:cs typeface="Arial" panose="020B0604020202020204" pitchFamily="34" charset="0"/>
              </a:rPr>
              <a:t>18) </a:t>
            </a:r>
            <a:r>
              <a:rPr lang="lv-LV" sz="1800" dirty="0">
                <a:solidFill>
                  <a:srgbClr val="CC3300"/>
                </a:solidFill>
                <a:latin typeface="Arial" panose="020B0604020202020204" pitchFamily="34" charset="0"/>
                <a:cs typeface="Arial" panose="020B0604020202020204" pitchFamily="34" charset="0"/>
              </a:rPr>
              <a:t>pašvaldības sociālajam dienestam </a:t>
            </a:r>
            <a:r>
              <a:rPr lang="lv-LV" sz="1800" dirty="0">
                <a:latin typeface="Arial" panose="020B0604020202020204" pitchFamily="34" charset="0"/>
                <a:cs typeface="Arial" panose="020B0604020202020204" pitchFamily="34" charset="0"/>
              </a:rPr>
              <a:t>– normatīvajos aktos noteikto sociālās aprūpes un sociālās rehabilitācijas pakalpojumu sniegšanai klientam. </a:t>
            </a:r>
          </a:p>
        </p:txBody>
      </p:sp>
      <p:sp>
        <p:nvSpPr>
          <p:cNvPr id="5" name="Slide Number Placeholder 4">
            <a:extLst>
              <a:ext uri="{FF2B5EF4-FFF2-40B4-BE49-F238E27FC236}">
                <a16:creationId xmlns:a16="http://schemas.microsoft.com/office/drawing/2014/main" id="{E90F94A3-1DDC-4C04-A20C-BF87544DBA4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423E1-44C6-4E03-9576-413CBCCCE18A}" type="slidenum">
              <a:rPr kumimoji="0" lang="lv-LV"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F4263E13-994D-446F-A181-C0A32E5D0388}"/>
              </a:ext>
            </a:extLst>
          </p:cNvPr>
          <p:cNvSpPr>
            <a:spLocks noGrp="1"/>
          </p:cNvSpPr>
          <p:nvPr>
            <p:ph type="title"/>
          </p:nvPr>
        </p:nvSpPr>
        <p:spPr/>
        <p:txBody>
          <a:bodyPr/>
          <a:lstStyle/>
          <a:p>
            <a:r>
              <a:rPr lang="lv-LV" dirty="0">
                <a:solidFill>
                  <a:srgbClr val="ED7D31">
                    <a:lumMod val="50000"/>
                  </a:srgbClr>
                </a:solidFill>
                <a:latin typeface="Arial" panose="020B0604020202020204" pitchFamily="34" charset="0"/>
                <a:cs typeface="Arial" panose="020B0604020202020204" pitchFamily="34" charset="0"/>
              </a:rPr>
              <a:t>Sadarbība (2)</a:t>
            </a:r>
            <a:endParaRPr lang="lv-LV" dirty="0"/>
          </a:p>
        </p:txBody>
      </p:sp>
      <p:pic>
        <p:nvPicPr>
          <p:cNvPr id="10" name="Picture 9" descr="A picture containing ball, room, light, table&#10;&#10;Description automatically generated">
            <a:extLst>
              <a:ext uri="{FF2B5EF4-FFF2-40B4-BE49-F238E27FC236}">
                <a16:creationId xmlns:a16="http://schemas.microsoft.com/office/drawing/2014/main" id="{56431607-A71A-4152-BD1A-CF2BA73B91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0356" y="4183779"/>
            <a:ext cx="3321409" cy="2409968"/>
          </a:xfrm>
          <a:prstGeom prst="rect">
            <a:avLst/>
          </a:prstGeom>
        </p:spPr>
      </p:pic>
      <p:sp>
        <p:nvSpPr>
          <p:cNvPr id="13" name="TextBox 12">
            <a:extLst>
              <a:ext uri="{FF2B5EF4-FFF2-40B4-BE49-F238E27FC236}">
                <a16:creationId xmlns:a16="http://schemas.microsoft.com/office/drawing/2014/main" id="{AF615CE1-AA64-4D76-9505-E0296178D2DC}"/>
              </a:ext>
            </a:extLst>
          </p:cNvPr>
          <p:cNvSpPr txBox="1"/>
          <p:nvPr/>
        </p:nvSpPr>
        <p:spPr>
          <a:xfrm>
            <a:off x="0" y="6892221"/>
            <a:ext cx="3791824" cy="230832"/>
          </a:xfrm>
          <a:prstGeom prst="rect">
            <a:avLst/>
          </a:prstGeom>
          <a:noFill/>
        </p:spPr>
        <p:txBody>
          <a:bodyPr wrap="square" rtlCol="0">
            <a:spAutoFit/>
          </a:bodyPr>
          <a:lstStyle/>
          <a:p>
            <a:r>
              <a:rPr lang="lv-LV" sz="900">
                <a:hlinkClick r:id="rId3" tooltip="https://commons.wikimedia.org/wiki/File:FAQ_icon.svg"/>
              </a:rPr>
              <a:t>This Photo</a:t>
            </a:r>
            <a:r>
              <a:rPr lang="lv-LV" sz="900"/>
              <a:t> by Unknown Author is licensed under </a:t>
            </a:r>
            <a:r>
              <a:rPr lang="lv-LV" sz="900">
                <a:hlinkClick r:id="rId4" tooltip="https://creativecommons.org/licenses/by-sa/3.0/"/>
              </a:rPr>
              <a:t>CC BY-SA</a:t>
            </a:r>
            <a:endParaRPr lang="lv-LV" sz="900"/>
          </a:p>
        </p:txBody>
      </p:sp>
    </p:spTree>
    <p:extLst>
      <p:ext uri="{BB962C8B-B14F-4D97-AF65-F5344CB8AC3E}">
        <p14:creationId xmlns:p14="http://schemas.microsoft.com/office/powerpoint/2010/main" val="155441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47F6D6A-4607-4561-ADAE-69018991C86F}"/>
              </a:ext>
            </a:extLst>
          </p:cNvPr>
          <p:cNvSpPr>
            <a:spLocks noGrp="1"/>
          </p:cNvSpPr>
          <p:nvPr>
            <p:ph type="subTitle" idx="1"/>
          </p:nvPr>
        </p:nvSpPr>
        <p:spPr>
          <a:xfrm>
            <a:off x="1143000" y="3584228"/>
            <a:ext cx="6858000" cy="544484"/>
          </a:xfrm>
        </p:spPr>
        <p:txBody>
          <a:bodyPr/>
          <a:lstStyle/>
          <a:p>
            <a:r>
              <a:rPr lang="lv-LV" dirty="0">
                <a:latin typeface="Arial" panose="020B0604020202020204" pitchFamily="34" charset="0"/>
                <a:cs typeface="Arial" panose="020B0604020202020204" pitchFamily="34" charset="0"/>
              </a:rPr>
              <a:t>Paldies!</a:t>
            </a:r>
          </a:p>
          <a:p>
            <a:endParaRPr lang="lv-LV" dirty="0">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21B5DCC6-9CE6-4014-9047-F01CA575A746}"/>
              </a:ext>
            </a:extLst>
          </p:cNvPr>
          <p:cNvSpPr txBox="1">
            <a:spLocks/>
          </p:cNvSpPr>
          <p:nvPr/>
        </p:nvSpPr>
        <p:spPr>
          <a:xfrm>
            <a:off x="1295399" y="4673997"/>
            <a:ext cx="6858000" cy="544484"/>
          </a:xfrm>
          <a:prstGeom prst="rect">
            <a:avLst/>
          </a:prstGeom>
        </p:spPr>
        <p:txBody>
          <a:bodyPr vert="horz" lIns="91440" tIns="45720" rIns="91440" bIns="45720" rtlCol="0" anchor="ctr" anchorCtr="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dirty="0">
                <a:solidFill>
                  <a:schemeClr val="accent2">
                    <a:lumMod val="50000"/>
                  </a:schemeClr>
                </a:solidFill>
              </a:rPr>
              <a:t>Kristīna Brūvere, VM Veselības aprūpes departaments, </a:t>
            </a:r>
          </a:p>
          <a:p>
            <a:r>
              <a:rPr lang="lv-LV" dirty="0">
                <a:solidFill>
                  <a:schemeClr val="accent2">
                    <a:lumMod val="50000"/>
                  </a:schemeClr>
                </a:solidFill>
              </a:rPr>
              <a:t>t.67876191, e-pasts: kristina.bruvere@vm.gov.lv</a:t>
            </a:r>
          </a:p>
        </p:txBody>
      </p:sp>
    </p:spTree>
    <p:extLst>
      <p:ext uri="{BB962C8B-B14F-4D97-AF65-F5344CB8AC3E}">
        <p14:creationId xmlns:p14="http://schemas.microsoft.com/office/powerpoint/2010/main" val="18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178360-B54A-4181-8666-5D248948F23C}"/>
              </a:ext>
            </a:extLst>
          </p:cNvPr>
          <p:cNvSpPr>
            <a:spLocks noGrp="1"/>
          </p:cNvSpPr>
          <p:nvPr>
            <p:ph idx="1"/>
          </p:nvPr>
        </p:nvSpPr>
        <p:spPr>
          <a:xfrm>
            <a:off x="3481431" y="1335600"/>
            <a:ext cx="5129769" cy="5140800"/>
          </a:xfrm>
        </p:spPr>
        <p:txBody>
          <a:bodyPr>
            <a:noAutofit/>
          </a:bodyPr>
          <a:lstStyle/>
          <a:p>
            <a:pPr algn="just"/>
            <a:r>
              <a:rPr lang="lv-LV" sz="1600" dirty="0">
                <a:latin typeface="Arial" panose="020B0604020202020204" pitchFamily="34" charset="0"/>
                <a:cs typeface="Arial" panose="020B0604020202020204" pitchFamily="34" charset="0"/>
              </a:rPr>
              <a:t>Bērnu tiesību aizsardzības likuma 12.panta otrā daļa </a:t>
            </a:r>
            <a:r>
              <a:rPr lang="lv-LV" sz="1800" dirty="0">
                <a:latin typeface="Arial" panose="020B0604020202020204" pitchFamily="34" charset="0"/>
                <a:cs typeface="Arial" panose="020B0604020202020204" pitchFamily="34" charset="0"/>
              </a:rPr>
              <a:t>– </a:t>
            </a:r>
          </a:p>
          <a:p>
            <a:pPr marL="0" indent="0" algn="just">
              <a:buNone/>
            </a:pPr>
            <a:r>
              <a:rPr lang="lv-LV" sz="1800" dirty="0">
                <a:latin typeface="Arial" panose="020B0604020202020204" pitchFamily="34" charset="0"/>
                <a:cs typeface="Arial" panose="020B0604020202020204" pitchFamily="34" charset="0"/>
              </a:rPr>
              <a:t>Bērnam ir </a:t>
            </a:r>
            <a:r>
              <a:rPr lang="lv-LV" sz="1800" u="sng" dirty="0">
                <a:solidFill>
                  <a:srgbClr val="CC3300"/>
                </a:solidFill>
                <a:latin typeface="Arial" panose="020B0604020202020204" pitchFamily="34" charset="0"/>
                <a:cs typeface="Arial" panose="020B0604020202020204" pitchFamily="34" charset="0"/>
              </a:rPr>
              <a:t>tiesības uz bezmaksas veselības aprūpi</a:t>
            </a:r>
            <a:r>
              <a:rPr lang="lv-LV" sz="1800" dirty="0">
                <a:latin typeface="Arial" panose="020B0604020202020204" pitchFamily="34" charset="0"/>
                <a:cs typeface="Arial" panose="020B0604020202020204" pitchFamily="34" charset="0"/>
              </a:rPr>
              <a:t>, ko nosaka valsts programma.</a:t>
            </a:r>
          </a:p>
          <a:p>
            <a:pPr algn="just"/>
            <a:endParaRPr lang="lv-LV" sz="1800" dirty="0">
              <a:latin typeface="Arial" panose="020B0604020202020204" pitchFamily="34" charset="0"/>
              <a:cs typeface="Arial" panose="020B0604020202020204" pitchFamily="34" charset="0"/>
            </a:endParaRPr>
          </a:p>
          <a:p>
            <a:pPr algn="just"/>
            <a:r>
              <a:rPr lang="lv-LV" sz="1600" dirty="0">
                <a:latin typeface="Arial" panose="020B0604020202020204" pitchFamily="34" charset="0"/>
                <a:cs typeface="Arial" panose="020B0604020202020204" pitchFamily="34" charset="0"/>
              </a:rPr>
              <a:t>Ārstniecības likuma 3.panta otrā daļa </a:t>
            </a:r>
            <a:r>
              <a:rPr lang="lv-LV" sz="1800" dirty="0">
                <a:latin typeface="Arial" panose="020B0604020202020204" pitchFamily="34" charset="0"/>
                <a:cs typeface="Arial" panose="020B0604020202020204" pitchFamily="34" charset="0"/>
              </a:rPr>
              <a:t>-  </a:t>
            </a:r>
          </a:p>
          <a:p>
            <a:pPr marL="0" indent="0" algn="just">
              <a:buNone/>
            </a:pPr>
            <a:r>
              <a:rPr lang="lv-LV" sz="1800" dirty="0">
                <a:latin typeface="Arial" panose="020B0604020202020204" pitchFamily="34" charset="0"/>
                <a:cs typeface="Arial" panose="020B0604020202020204" pitchFamily="34" charset="0"/>
              </a:rPr>
              <a:t>Grūtnieces, </a:t>
            </a:r>
            <a:r>
              <a:rPr lang="lv-LV" sz="1800" u="sng" dirty="0">
                <a:latin typeface="Arial" panose="020B0604020202020204" pitchFamily="34" charset="0"/>
                <a:cs typeface="Arial" panose="020B0604020202020204" pitchFamily="34" charset="0"/>
              </a:rPr>
              <a:t>bērna</a:t>
            </a:r>
            <a:r>
              <a:rPr lang="lv-LV" sz="1800" dirty="0">
                <a:latin typeface="Arial" panose="020B0604020202020204" pitchFamily="34" charset="0"/>
                <a:cs typeface="Arial" panose="020B0604020202020204" pitchFamily="34" charset="0"/>
              </a:rPr>
              <a:t> un personas ar prognozējamu invaliditāti </a:t>
            </a:r>
            <a:r>
              <a:rPr lang="lv-LV" sz="1800" u="sng" dirty="0">
                <a:latin typeface="Arial" panose="020B0604020202020204" pitchFamily="34" charset="0"/>
                <a:cs typeface="Arial" panose="020B0604020202020204" pitchFamily="34" charset="0"/>
              </a:rPr>
              <a:t>veselības aprūpe ir prioritāra</a:t>
            </a:r>
            <a:r>
              <a:rPr lang="lv-LV" sz="1800" dirty="0">
                <a:latin typeface="Arial" panose="020B0604020202020204" pitchFamily="34" charset="0"/>
                <a:cs typeface="Arial" panose="020B0604020202020204" pitchFamily="34" charset="0"/>
              </a:rPr>
              <a:t>. </a:t>
            </a:r>
          </a:p>
          <a:p>
            <a:pPr algn="just"/>
            <a:endParaRPr lang="lv-LV" sz="1800" dirty="0">
              <a:latin typeface="Arial" panose="020B0604020202020204" pitchFamily="34" charset="0"/>
              <a:cs typeface="Arial" panose="020B0604020202020204" pitchFamily="34" charset="0"/>
            </a:endParaRPr>
          </a:p>
          <a:p>
            <a:pPr algn="just"/>
            <a:r>
              <a:rPr lang="lv-LV" sz="1600" dirty="0">
                <a:latin typeface="Arial" panose="020B0604020202020204" pitchFamily="34" charset="0"/>
                <a:cs typeface="Arial" panose="020B0604020202020204" pitchFamily="34" charset="0"/>
              </a:rPr>
              <a:t>Veselības aprūpes finansēšanas likuma 6. panta otrās daļas 1.punkts un trešās daļas 1.punkts </a:t>
            </a:r>
            <a:r>
              <a:rPr lang="lv-LV" sz="1800" dirty="0">
                <a:latin typeface="Arial" panose="020B0604020202020204" pitchFamily="34" charset="0"/>
                <a:cs typeface="Arial" panose="020B0604020202020204" pitchFamily="34" charset="0"/>
              </a:rPr>
              <a:t>- </a:t>
            </a:r>
          </a:p>
          <a:p>
            <a:pPr marL="0" indent="0" algn="just">
              <a:buNone/>
            </a:pPr>
            <a:r>
              <a:rPr lang="lv-LV" sz="1800" u="sng" dirty="0">
                <a:latin typeface="Arial" panose="020B0604020202020204" pitchFamily="34" charset="0"/>
                <a:cs typeface="Arial" panose="020B0604020202020204" pitchFamily="34" charset="0"/>
              </a:rPr>
              <a:t>Bērni</a:t>
            </a:r>
            <a:r>
              <a:rPr lang="lv-LV" sz="1800" dirty="0">
                <a:latin typeface="Arial" panose="020B0604020202020204" pitchFamily="34" charset="0"/>
                <a:cs typeface="Arial" panose="020B0604020202020204" pitchFamily="34" charset="0"/>
              </a:rPr>
              <a:t> vecumā līdz 18 gadiem ir </a:t>
            </a:r>
            <a:r>
              <a:rPr lang="lv-LV" sz="1800" u="sng" dirty="0">
                <a:latin typeface="Arial" panose="020B0604020202020204" pitchFamily="34" charset="0"/>
                <a:cs typeface="Arial" panose="020B0604020202020204" pitchFamily="34" charset="0"/>
              </a:rPr>
              <a:t>atbrīvoti no pacienta līdzmaksājuma</a:t>
            </a:r>
            <a:r>
              <a:rPr lang="lv-LV" sz="1800" dirty="0">
                <a:latin typeface="Arial" panose="020B0604020202020204" pitchFamily="34" charset="0"/>
                <a:cs typeface="Arial" panose="020B0604020202020204" pitchFamily="34" charset="0"/>
              </a:rPr>
              <a:t> par valsts apmaksātajiem veselības aprūpes pakalpojumiem un kompensējamām zālēm.</a:t>
            </a:r>
          </a:p>
        </p:txBody>
      </p:sp>
      <p:sp>
        <p:nvSpPr>
          <p:cNvPr id="5" name="Slide Number Placeholder 4">
            <a:extLst>
              <a:ext uri="{FF2B5EF4-FFF2-40B4-BE49-F238E27FC236}">
                <a16:creationId xmlns:a16="http://schemas.microsoft.com/office/drawing/2014/main" id="{CBB9DE83-721C-4C1C-96D8-E332C26B3BD8}"/>
              </a:ext>
            </a:extLst>
          </p:cNvPr>
          <p:cNvSpPr>
            <a:spLocks noGrp="1"/>
          </p:cNvSpPr>
          <p:nvPr>
            <p:ph type="sldNum" sz="quarter" idx="12"/>
          </p:nvPr>
        </p:nvSpPr>
        <p:spPr>
          <a:xfrm>
            <a:off x="7828117" y="6348217"/>
            <a:ext cx="780611" cy="365125"/>
          </a:xfrm>
        </p:spPr>
        <p:txBody>
          <a:bodyPr/>
          <a:lstStyle/>
          <a:p>
            <a:fld id="{200423E1-44C6-4E03-9576-413CBCCCE18A}" type="slidenum">
              <a:rPr lang="lv-LV" smtClean="0"/>
              <a:pPr/>
              <a:t>2</a:t>
            </a:fld>
            <a:endParaRPr lang="lv-LV" dirty="0"/>
          </a:p>
        </p:txBody>
      </p:sp>
      <p:sp>
        <p:nvSpPr>
          <p:cNvPr id="6" name="Title 5">
            <a:extLst>
              <a:ext uri="{FF2B5EF4-FFF2-40B4-BE49-F238E27FC236}">
                <a16:creationId xmlns:a16="http://schemas.microsoft.com/office/drawing/2014/main" id="{3B96EDEC-88A8-44CE-8F15-643AEC194328}"/>
              </a:ext>
            </a:extLst>
          </p:cNvPr>
          <p:cNvSpPr>
            <a:spLocks noGrp="1"/>
          </p:cNvSpPr>
          <p:nvPr>
            <p:ph type="title"/>
          </p:nvPr>
        </p:nvSpPr>
        <p:spPr>
          <a:xfrm>
            <a:off x="2286000" y="381600"/>
            <a:ext cx="6325200" cy="954000"/>
          </a:xfrm>
        </p:spPr>
        <p:txBody>
          <a:bodyPr>
            <a:normAutofit/>
          </a:bodyPr>
          <a:lstStyle/>
          <a:p>
            <a:r>
              <a:rPr lang="lv-LV">
                <a:solidFill>
                  <a:schemeClr val="accent2">
                    <a:lumMod val="50000"/>
                  </a:schemeClr>
                </a:solidFill>
                <a:latin typeface="Arial" panose="020B0604020202020204" pitchFamily="34" charset="0"/>
                <a:cs typeface="Arial" panose="020B0604020202020204" pitchFamily="34" charset="0"/>
              </a:rPr>
              <a:t>Bērna tiesības uz veselības aprūpi</a:t>
            </a:r>
            <a:endParaRPr lang="lv-LV" dirty="0">
              <a:solidFill>
                <a:schemeClr val="accent2">
                  <a:lumMod val="50000"/>
                </a:schemeClr>
              </a:solidFill>
              <a:latin typeface="Arial" panose="020B0604020202020204" pitchFamily="34" charset="0"/>
              <a:cs typeface="Arial" panose="020B0604020202020204" pitchFamily="34" charset="0"/>
            </a:endParaRPr>
          </a:p>
        </p:txBody>
      </p:sp>
      <p:pic>
        <p:nvPicPr>
          <p:cNvPr id="4" name="Picture 3" descr="A close up of a fruit&#10;&#10;Description automatically generated">
            <a:extLst>
              <a:ext uri="{FF2B5EF4-FFF2-40B4-BE49-F238E27FC236}">
                <a16:creationId xmlns:a16="http://schemas.microsoft.com/office/drawing/2014/main" id="{848AF31D-5289-4942-BAC8-A86069FB12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9185" y="2680433"/>
            <a:ext cx="3175133" cy="2451133"/>
          </a:xfrm>
          <a:prstGeom prst="rect">
            <a:avLst/>
          </a:prstGeom>
        </p:spPr>
      </p:pic>
    </p:spTree>
    <p:extLst>
      <p:ext uri="{BB962C8B-B14F-4D97-AF65-F5344CB8AC3E}">
        <p14:creationId xmlns:p14="http://schemas.microsoft.com/office/powerpoint/2010/main" val="444180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3379E-CA31-4B88-8972-FEEE81D10F91}"/>
              </a:ext>
            </a:extLst>
          </p:cNvPr>
          <p:cNvSpPr>
            <a:spLocks noGrp="1"/>
          </p:cNvSpPr>
          <p:nvPr>
            <p:ph idx="1"/>
          </p:nvPr>
        </p:nvSpPr>
        <p:spPr>
          <a:xfrm>
            <a:off x="2286000" y="1834067"/>
            <a:ext cx="6044267" cy="3727833"/>
          </a:xfrm>
        </p:spPr>
        <p:txBody>
          <a:bodyPr>
            <a:noAutofit/>
          </a:bodyPr>
          <a:lstStyle/>
          <a:p>
            <a:pPr algn="just"/>
            <a:r>
              <a:rPr lang="lv-LV" dirty="0">
                <a:latin typeface="Arial" panose="020B0604020202020204" pitchFamily="34" charset="0"/>
                <a:cs typeface="Arial" panose="020B0604020202020204" pitchFamily="34" charset="0"/>
              </a:rPr>
              <a:t>Mātes un bērna veselības uzlabošanas plāns 2018.–2020. gadam (MK 2018. gada 6. jūnija rīkojums Nr. 259)</a:t>
            </a:r>
          </a:p>
          <a:p>
            <a:pPr marL="0" indent="0" algn="just">
              <a:buNone/>
            </a:pPr>
            <a:endParaRPr lang="lv-LV" dirty="0">
              <a:latin typeface="Arial" panose="020B0604020202020204" pitchFamily="34" charset="0"/>
              <a:cs typeface="Arial" panose="020B0604020202020204" pitchFamily="34" charset="0"/>
            </a:endParaRPr>
          </a:p>
          <a:p>
            <a:pPr marL="0" indent="0" algn="just">
              <a:buNone/>
            </a:pPr>
            <a:r>
              <a:rPr lang="lv-LV" dirty="0">
                <a:solidFill>
                  <a:srgbClr val="CC3300"/>
                </a:solidFill>
                <a:latin typeface="Arial" panose="020B0604020202020204" pitchFamily="34" charset="0"/>
                <a:cs typeface="Arial" panose="020B0604020202020204" pitchFamily="34" charset="0"/>
              </a:rPr>
              <a:t>Mērķis</a:t>
            </a:r>
          </a:p>
          <a:p>
            <a:pPr algn="just"/>
            <a:r>
              <a:rPr lang="lv-LV" dirty="0">
                <a:latin typeface="Arial" panose="020B0604020202020204" pitchFamily="34" charset="0"/>
                <a:cs typeface="Arial" panose="020B0604020202020204" pitchFamily="34" charset="0"/>
              </a:rPr>
              <a:t>Uzlabot situāciju mātes un bērna veselības jomā, īstenojot </a:t>
            </a:r>
            <a:r>
              <a:rPr lang="lv-LV" dirty="0">
                <a:solidFill>
                  <a:srgbClr val="CC3300"/>
                </a:solidFill>
                <a:latin typeface="Arial" panose="020B0604020202020204" pitchFamily="34" charset="0"/>
                <a:cs typeface="Arial" panose="020B0604020202020204" pitchFamily="34" charset="0"/>
              </a:rPr>
              <a:t>veselības veicināšanu </a:t>
            </a:r>
            <a:r>
              <a:rPr lang="lv-LV" dirty="0">
                <a:latin typeface="Arial" panose="020B0604020202020204" pitchFamily="34" charset="0"/>
                <a:cs typeface="Arial" panose="020B0604020202020204" pitchFamily="34" charset="0"/>
              </a:rPr>
              <a:t>un </a:t>
            </a:r>
            <a:r>
              <a:rPr lang="lv-LV" dirty="0">
                <a:solidFill>
                  <a:srgbClr val="CC3300"/>
                </a:solidFill>
                <a:latin typeface="Arial" panose="020B0604020202020204" pitchFamily="34" charset="0"/>
                <a:cs typeface="Arial" panose="020B0604020202020204" pitchFamily="34" charset="0"/>
              </a:rPr>
              <a:t>slimību profilaksi</a:t>
            </a:r>
            <a:r>
              <a:rPr lang="lv-LV" dirty="0">
                <a:latin typeface="Arial" panose="020B0604020202020204" pitchFamily="34" charset="0"/>
                <a:cs typeface="Arial" panose="020B0604020202020204" pitchFamily="34" charset="0"/>
              </a:rPr>
              <a:t>, kā arī veicinot </a:t>
            </a:r>
            <a:r>
              <a:rPr lang="lv-LV" dirty="0">
                <a:solidFill>
                  <a:srgbClr val="CC3300"/>
                </a:solidFill>
                <a:latin typeface="Arial" panose="020B0604020202020204" pitchFamily="34" charset="0"/>
                <a:cs typeface="Arial" panose="020B0604020202020204" pitchFamily="34" charset="0"/>
              </a:rPr>
              <a:t>agrīnu diagnostiku</a:t>
            </a:r>
            <a:r>
              <a:rPr lang="lv-LV" dirty="0">
                <a:latin typeface="Arial" panose="020B0604020202020204" pitchFamily="34" charset="0"/>
                <a:cs typeface="Arial" panose="020B0604020202020204" pitchFamily="34" charset="0"/>
              </a:rPr>
              <a:t>, </a:t>
            </a:r>
            <a:r>
              <a:rPr lang="lv-LV" dirty="0">
                <a:solidFill>
                  <a:srgbClr val="CC3300"/>
                </a:solidFill>
                <a:latin typeface="Arial" panose="020B0604020202020204" pitchFamily="34" charset="0"/>
                <a:cs typeface="Arial" panose="020B0604020202020204" pitchFamily="34" charset="0"/>
              </a:rPr>
              <a:t>savlaicīgu ārstēšanu</a:t>
            </a:r>
            <a:r>
              <a:rPr lang="lv-LV" dirty="0">
                <a:latin typeface="Arial" panose="020B0604020202020204" pitchFamily="34" charset="0"/>
                <a:cs typeface="Arial" panose="020B0604020202020204" pitchFamily="34" charset="0"/>
              </a:rPr>
              <a:t> un </a:t>
            </a:r>
            <a:r>
              <a:rPr lang="lv-LV" dirty="0">
                <a:solidFill>
                  <a:srgbClr val="CC3300"/>
                </a:solidFill>
                <a:latin typeface="Arial" panose="020B0604020202020204" pitchFamily="34" charset="0"/>
                <a:cs typeface="Arial" panose="020B0604020202020204" pitchFamily="34" charset="0"/>
              </a:rPr>
              <a:t>medicīnisko rehabilitāciju</a:t>
            </a:r>
            <a:r>
              <a:rPr lang="lv-LV" dirty="0">
                <a:latin typeface="Arial" panose="020B0604020202020204" pitchFamily="34" charset="0"/>
                <a:cs typeface="Arial" panose="020B0604020202020204" pitchFamily="34" charset="0"/>
              </a:rPr>
              <a:t>. </a:t>
            </a:r>
          </a:p>
          <a:p>
            <a:pPr algn="just"/>
            <a:endParaRPr lang="lv-LV" dirty="0">
              <a:latin typeface="Arial" panose="020B0604020202020204" pitchFamily="34" charset="0"/>
              <a:cs typeface="Arial" panose="020B0604020202020204" pitchFamily="34" charset="0"/>
            </a:endParaRPr>
          </a:p>
          <a:p>
            <a:pPr algn="just"/>
            <a:r>
              <a:rPr lang="lv-LV" dirty="0">
                <a:latin typeface="Arial" panose="020B0604020202020204" pitchFamily="34" charset="0"/>
                <a:cs typeface="Arial" panose="020B0604020202020204" pitchFamily="34" charset="0"/>
              </a:rPr>
              <a:t>Mātes un bērna veselības konsultatīvā padome</a:t>
            </a:r>
          </a:p>
          <a:p>
            <a:pPr algn="just"/>
            <a:endParaRPr lang="lv-LV"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FD8BB06-889F-4257-806A-84E2C731E7A0}"/>
              </a:ext>
            </a:extLst>
          </p:cNvPr>
          <p:cNvSpPr>
            <a:spLocks noGrp="1"/>
          </p:cNvSpPr>
          <p:nvPr>
            <p:ph type="sldNum" sz="quarter" idx="12"/>
          </p:nvPr>
        </p:nvSpPr>
        <p:spPr/>
        <p:txBody>
          <a:bodyPr/>
          <a:lstStyle/>
          <a:p>
            <a:fld id="{200423E1-44C6-4E03-9576-413CBCCCE18A}" type="slidenum">
              <a:rPr lang="lv-LV" smtClean="0"/>
              <a:pPr/>
              <a:t>3</a:t>
            </a:fld>
            <a:endParaRPr lang="lv-LV" dirty="0"/>
          </a:p>
        </p:txBody>
      </p:sp>
      <p:sp>
        <p:nvSpPr>
          <p:cNvPr id="6" name="Title 5">
            <a:extLst>
              <a:ext uri="{FF2B5EF4-FFF2-40B4-BE49-F238E27FC236}">
                <a16:creationId xmlns:a16="http://schemas.microsoft.com/office/drawing/2014/main" id="{EE7298F4-AAE8-4749-9F2B-466FA5A6DF6E}"/>
              </a:ext>
            </a:extLst>
          </p:cNvPr>
          <p:cNvSpPr>
            <a:spLocks noGrp="1"/>
          </p:cNvSpPr>
          <p:nvPr>
            <p:ph type="title"/>
          </p:nvPr>
        </p:nvSpPr>
        <p:spPr/>
        <p:txBody>
          <a:bodyPr>
            <a:normAutofit/>
          </a:bodyPr>
          <a:lstStyle/>
          <a:p>
            <a:r>
              <a:rPr lang="lv-LV" dirty="0">
                <a:solidFill>
                  <a:srgbClr val="ED7D31">
                    <a:lumMod val="50000"/>
                  </a:srgbClr>
                </a:solidFill>
                <a:latin typeface="Arial" panose="020B0604020202020204" pitchFamily="34" charset="0"/>
                <a:cs typeface="Arial" panose="020B0604020202020204" pitchFamily="34" charset="0"/>
              </a:rPr>
              <a:t>Mātes un bērna veselība</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D6E9C0-174C-4948-AB61-E29B53CF8CE9}"/>
              </a:ext>
            </a:extLst>
          </p:cNvPr>
          <p:cNvSpPr>
            <a:spLocks noGrp="1"/>
          </p:cNvSpPr>
          <p:nvPr>
            <p:ph idx="1"/>
          </p:nvPr>
        </p:nvSpPr>
        <p:spPr>
          <a:xfrm>
            <a:off x="2114026" y="1694576"/>
            <a:ext cx="6400801" cy="4133524"/>
          </a:xfrm>
        </p:spPr>
        <p:txBody>
          <a:bodyPr>
            <a:normAutofit/>
          </a:bodyPr>
          <a:lstStyle/>
          <a:p>
            <a:pPr lvl="0" algn="just"/>
            <a:r>
              <a:rPr lang="lv-LV" sz="1800" dirty="0">
                <a:solidFill>
                  <a:srgbClr val="CC3300"/>
                </a:solidFill>
                <a:latin typeface="Arial" panose="020B0604020202020204" pitchFamily="34" charset="0"/>
                <a:cs typeface="Arial" panose="020B0604020202020204" pitchFamily="34" charset="0"/>
              </a:rPr>
              <a:t>Jaundzimušo reģistrs </a:t>
            </a:r>
            <a:r>
              <a:rPr lang="lv-LV" sz="1800" dirty="0">
                <a:latin typeface="Arial" panose="020B0604020202020204" pitchFamily="34" charset="0"/>
                <a:cs typeface="Arial" panose="020B0604020202020204" pitchFamily="34" charset="0"/>
              </a:rPr>
              <a:t>(darbojas no 01.01.2019.), informāciju ievada ārstniecības iestādes, kas nodrošina dzemdību palīdzību</a:t>
            </a:r>
          </a:p>
          <a:p>
            <a:pPr marL="0" lvl="0" indent="0" algn="just">
              <a:buNone/>
            </a:pPr>
            <a:r>
              <a:rPr lang="lv-LV" sz="1800" dirty="0">
                <a:solidFill>
                  <a:srgbClr val="CC3300"/>
                </a:solidFill>
                <a:latin typeface="Arial" panose="020B0604020202020204" pitchFamily="34" charset="0"/>
                <a:cs typeface="Arial" panose="020B0604020202020204" pitchFamily="34" charset="0"/>
              </a:rPr>
              <a:t>Mērķis</a:t>
            </a:r>
          </a:p>
          <a:p>
            <a:pPr lvl="0" algn="just"/>
            <a:r>
              <a:rPr lang="lv-LV" sz="1800" dirty="0">
                <a:latin typeface="Arial" panose="020B0604020202020204" pitchFamily="34" charset="0"/>
                <a:cs typeface="Arial" panose="020B0604020202020204" pitchFamily="34" charset="0"/>
              </a:rPr>
              <a:t>jaundzimušā veselības analīze, ņemot vērā mātes veselību, pirmsdzemdību aprūpi u.c. rādītājus, lai identificētu un novērtētu perinatālās mirstības riskus un noteiktu nepieciešamos pasākumus mātes un bērna veselības uzlabošanā valstī kopumā. </a:t>
            </a:r>
          </a:p>
          <a:p>
            <a:pPr lvl="0" algn="just"/>
            <a:endParaRPr lang="lv-LV" sz="1800" dirty="0">
              <a:latin typeface="Arial" panose="020B0604020202020204" pitchFamily="34" charset="0"/>
              <a:cs typeface="Arial" panose="020B0604020202020204" pitchFamily="34" charset="0"/>
            </a:endParaRPr>
          </a:p>
          <a:p>
            <a:pPr lvl="0" algn="just"/>
            <a:r>
              <a:rPr lang="lv-LV" sz="1800" dirty="0">
                <a:solidFill>
                  <a:srgbClr val="CC3300"/>
                </a:solidFill>
                <a:latin typeface="Arial" panose="020B0604020202020204" pitchFamily="34" charset="0"/>
                <a:cs typeface="Arial" panose="020B0604020202020204" pitchFamily="34" charset="0"/>
              </a:rPr>
              <a:t>Jaundzimušo </a:t>
            </a:r>
            <a:r>
              <a:rPr lang="lv-LV" sz="1800" dirty="0" err="1">
                <a:solidFill>
                  <a:srgbClr val="CC3300"/>
                </a:solidFill>
                <a:latin typeface="Arial" panose="020B0604020202020204" pitchFamily="34" charset="0"/>
                <a:cs typeface="Arial" panose="020B0604020202020204" pitchFamily="34" charset="0"/>
              </a:rPr>
              <a:t>skrīnings</a:t>
            </a:r>
            <a:r>
              <a:rPr lang="lv-LV" sz="1800" dirty="0">
                <a:solidFill>
                  <a:srgbClr val="CC3300"/>
                </a:solidFill>
                <a:latin typeface="Arial" panose="020B0604020202020204" pitchFamily="34" charset="0"/>
                <a:cs typeface="Arial" panose="020B0604020202020204" pitchFamily="34" charset="0"/>
              </a:rPr>
              <a:t> </a:t>
            </a:r>
            <a:r>
              <a:rPr lang="lv-LV" sz="1800" dirty="0">
                <a:latin typeface="Arial" panose="020B0604020202020204" pitchFamily="34" charset="0"/>
                <a:cs typeface="Arial" panose="020B0604020202020204" pitchFamily="34" charset="0"/>
              </a:rPr>
              <a:t>-  sākot ar 01.07.2019. visiem jaundzimušajiem bērniem tiek veikts asins piliena </a:t>
            </a:r>
            <a:r>
              <a:rPr lang="lv-LV" sz="1800" dirty="0" err="1">
                <a:latin typeface="Arial" panose="020B0604020202020204" pitchFamily="34" charset="0"/>
                <a:cs typeface="Arial" panose="020B0604020202020204" pitchFamily="34" charset="0"/>
              </a:rPr>
              <a:t>skrīnings</a:t>
            </a:r>
            <a:r>
              <a:rPr lang="lv-LV" sz="1800" dirty="0">
                <a:latin typeface="Arial" panose="020B0604020202020204" pitchFamily="34" charset="0"/>
                <a:cs typeface="Arial" panose="020B0604020202020204" pitchFamily="34" charset="0"/>
              </a:rPr>
              <a:t> sešām slimībām (</a:t>
            </a:r>
            <a:r>
              <a:rPr lang="lv-LV" sz="1800" dirty="0" err="1">
                <a:latin typeface="Arial" panose="020B0604020202020204" pitchFamily="34" charset="0"/>
                <a:cs typeface="Arial" panose="020B0604020202020204" pitchFamily="34" charset="0"/>
              </a:rPr>
              <a:t>fenilketonūrija</a:t>
            </a:r>
            <a:r>
              <a:rPr lang="lv-LV" sz="1800" dirty="0">
                <a:latin typeface="Arial" panose="020B0604020202020204" pitchFamily="34" charset="0"/>
                <a:cs typeface="Arial" panose="020B0604020202020204" pitchFamily="34" charset="0"/>
              </a:rPr>
              <a:t>, </a:t>
            </a:r>
            <a:r>
              <a:rPr lang="lv-LV" sz="1800" dirty="0" err="1">
                <a:latin typeface="Arial" panose="020B0604020202020204" pitchFamily="34" charset="0"/>
                <a:cs typeface="Arial" panose="020B0604020202020204" pitchFamily="34" charset="0"/>
              </a:rPr>
              <a:t>cistiskā</a:t>
            </a:r>
            <a:r>
              <a:rPr lang="lv-LV" sz="1800" dirty="0">
                <a:latin typeface="Arial" panose="020B0604020202020204" pitchFamily="34" charset="0"/>
                <a:cs typeface="Arial" panose="020B0604020202020204" pitchFamily="34" charset="0"/>
              </a:rPr>
              <a:t> fibroze u.c.) </a:t>
            </a:r>
          </a:p>
        </p:txBody>
      </p:sp>
      <p:sp>
        <p:nvSpPr>
          <p:cNvPr id="5" name="Slide Number Placeholder 4">
            <a:extLst>
              <a:ext uri="{FF2B5EF4-FFF2-40B4-BE49-F238E27FC236}">
                <a16:creationId xmlns:a16="http://schemas.microsoft.com/office/drawing/2014/main" id="{A52C3499-433B-4E2B-8677-5995C6C198BC}"/>
              </a:ext>
            </a:extLst>
          </p:cNvPr>
          <p:cNvSpPr>
            <a:spLocks noGrp="1"/>
          </p:cNvSpPr>
          <p:nvPr>
            <p:ph type="sldNum" sz="quarter" idx="12"/>
          </p:nvPr>
        </p:nvSpPr>
        <p:spPr>
          <a:xfrm>
            <a:off x="7828117" y="6348217"/>
            <a:ext cx="78061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423E1-44C6-4E03-9576-413CBCCCE18A}" type="slidenum">
              <a:rPr kumimoji="0" lang="lv-LV"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4114FD83-176E-4798-BBC0-69FEC4DDE3B5}"/>
              </a:ext>
            </a:extLst>
          </p:cNvPr>
          <p:cNvSpPr>
            <a:spLocks noGrp="1"/>
          </p:cNvSpPr>
          <p:nvPr>
            <p:ph type="title"/>
          </p:nvPr>
        </p:nvSpPr>
        <p:spPr>
          <a:xfrm>
            <a:off x="2286000" y="381600"/>
            <a:ext cx="6325200" cy="954000"/>
          </a:xfrm>
        </p:spPr>
        <p:txBody>
          <a:bodyPr>
            <a:normAutofit/>
          </a:bodyPr>
          <a:lstStyle/>
          <a:p>
            <a:r>
              <a:rPr lang="lv-LV">
                <a:solidFill>
                  <a:srgbClr val="ED7D31">
                    <a:lumMod val="50000"/>
                  </a:srgbClr>
                </a:solidFill>
                <a:latin typeface="Arial" panose="020B0604020202020204" pitchFamily="34" charset="0"/>
                <a:cs typeface="Arial" panose="020B0604020202020204" pitchFamily="34" charset="0"/>
              </a:rPr>
              <a:t>Jaundzimušo veselība</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39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79BBD8E-E3A5-4AF3-8B5C-32798176E735}"/>
              </a:ext>
            </a:extLst>
          </p:cNvPr>
          <p:cNvSpPr>
            <a:spLocks noGrp="1"/>
          </p:cNvSpPr>
          <p:nvPr>
            <p:ph type="sldNum" sz="quarter" idx="12"/>
          </p:nvPr>
        </p:nvSpPr>
        <p:spPr/>
        <p:txBody>
          <a:bodyPr/>
          <a:lstStyle/>
          <a:p>
            <a:fld id="{200423E1-44C6-4E03-9576-413CBCCCE18A}" type="slidenum">
              <a:rPr lang="lv-LV" smtClean="0"/>
              <a:pPr/>
              <a:t>5</a:t>
            </a:fld>
            <a:endParaRPr lang="lv-LV" dirty="0"/>
          </a:p>
        </p:txBody>
      </p:sp>
      <p:graphicFrame>
        <p:nvGraphicFramePr>
          <p:cNvPr id="7" name="Diagram 6">
            <a:extLst>
              <a:ext uri="{FF2B5EF4-FFF2-40B4-BE49-F238E27FC236}">
                <a16:creationId xmlns:a16="http://schemas.microsoft.com/office/drawing/2014/main" id="{C21E138B-5726-4349-A001-8C59C31B3A41}"/>
              </a:ext>
            </a:extLst>
          </p:cNvPr>
          <p:cNvGraphicFramePr/>
          <p:nvPr>
            <p:extLst>
              <p:ext uri="{D42A27DB-BD31-4B8C-83A1-F6EECF244321}">
                <p14:modId xmlns:p14="http://schemas.microsoft.com/office/powerpoint/2010/main" val="2011325021"/>
              </p:ext>
            </p:extLst>
          </p:nvPr>
        </p:nvGraphicFramePr>
        <p:xfrm>
          <a:off x="595618" y="637564"/>
          <a:ext cx="8330268" cy="571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90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D6E9C0-174C-4948-AB61-E29B53CF8CE9}"/>
              </a:ext>
            </a:extLst>
          </p:cNvPr>
          <p:cNvSpPr>
            <a:spLocks noGrp="1"/>
          </p:cNvSpPr>
          <p:nvPr>
            <p:ph idx="1"/>
          </p:nvPr>
        </p:nvSpPr>
        <p:spPr>
          <a:xfrm>
            <a:off x="2286000" y="1933413"/>
            <a:ext cx="6325200" cy="4169329"/>
          </a:xfrm>
        </p:spPr>
        <p:txBody>
          <a:bodyPr>
            <a:normAutofit/>
          </a:bodyPr>
          <a:lstStyle/>
          <a:p>
            <a:pPr lvl="0" algn="just"/>
            <a:r>
              <a:rPr lang="lv-LV" sz="2400" dirty="0">
                <a:solidFill>
                  <a:srgbClr val="CC3300"/>
                </a:solidFill>
                <a:latin typeface="Arial" panose="020B0604020202020204" pitchFamily="34" charset="0"/>
                <a:cs typeface="Arial" panose="020B0604020202020204" pitchFamily="34" charset="0"/>
              </a:rPr>
              <a:t>Ģimenes ārsts </a:t>
            </a:r>
            <a:r>
              <a:rPr lang="lv-LV" sz="2400" dirty="0">
                <a:latin typeface="Arial" panose="020B0604020202020204" pitchFamily="34" charset="0"/>
                <a:cs typeface="Arial" panose="020B0604020202020204" pitchFamily="34" charset="0"/>
              </a:rPr>
              <a:t>un viņa komanda</a:t>
            </a:r>
          </a:p>
          <a:p>
            <a:pPr lvl="0" algn="just"/>
            <a:r>
              <a:rPr lang="lv-LV" sz="2400" dirty="0">
                <a:latin typeface="Arial" panose="020B0604020202020204" pitchFamily="34" charset="0"/>
                <a:cs typeface="Arial" panose="020B0604020202020204" pitchFamily="34" charset="0"/>
              </a:rPr>
              <a:t>Nākotnē – </a:t>
            </a:r>
            <a:r>
              <a:rPr lang="lv-LV" sz="2400" dirty="0">
                <a:solidFill>
                  <a:srgbClr val="CC3300"/>
                </a:solidFill>
                <a:latin typeface="Arial" panose="020B0604020202020204" pitchFamily="34" charset="0"/>
                <a:cs typeface="Arial" panose="020B0604020202020204" pitchFamily="34" charset="0"/>
              </a:rPr>
              <a:t>sadarbības prakses </a:t>
            </a:r>
            <a:r>
              <a:rPr lang="lv-LV" sz="2400" dirty="0">
                <a:latin typeface="Arial" panose="020B0604020202020204" pitchFamily="34" charset="0"/>
                <a:cs typeface="Arial" panose="020B0604020202020204" pitchFamily="34" charset="0"/>
              </a:rPr>
              <a:t>(2-5 ģimenes ārstu prakses; plašāks pakalpojumu klāsts – vismaz viens speciālists: pediatrs, fizioterapeits, vecmāte; garākas darba stundas)</a:t>
            </a:r>
          </a:p>
          <a:p>
            <a:pPr lvl="0" algn="just"/>
            <a:r>
              <a:rPr lang="lv-LV" sz="2400" dirty="0">
                <a:latin typeface="Arial" panose="020B0604020202020204" pitchFamily="34" charset="0"/>
                <a:cs typeface="Arial" panose="020B0604020202020204" pitchFamily="34" charset="0"/>
              </a:rPr>
              <a:t>Nākotnē – </a:t>
            </a:r>
            <a:r>
              <a:rPr lang="lv-LV" sz="2400" dirty="0">
                <a:solidFill>
                  <a:srgbClr val="CC3300"/>
                </a:solidFill>
                <a:latin typeface="Arial" panose="020B0604020202020204" pitchFamily="34" charset="0"/>
                <a:cs typeface="Arial" panose="020B0604020202020204" pitchFamily="34" charset="0"/>
              </a:rPr>
              <a:t>primārās veselības aprūpes centri </a:t>
            </a:r>
            <a:r>
              <a:rPr lang="lv-LV" sz="2400" dirty="0">
                <a:latin typeface="Arial" panose="020B0604020202020204" pitchFamily="34" charset="0"/>
                <a:cs typeface="Arial" panose="020B0604020202020204" pitchFamily="34" charset="0"/>
              </a:rPr>
              <a:t>(centrā 3-5 ģimenes ārstu prakses, vismaz divi speciālisti, piesaistīts sociālais darbinieks)</a:t>
            </a:r>
          </a:p>
        </p:txBody>
      </p:sp>
      <p:sp>
        <p:nvSpPr>
          <p:cNvPr id="5" name="Slide Number Placeholder 4">
            <a:extLst>
              <a:ext uri="{FF2B5EF4-FFF2-40B4-BE49-F238E27FC236}">
                <a16:creationId xmlns:a16="http://schemas.microsoft.com/office/drawing/2014/main" id="{A52C3499-433B-4E2B-8677-5995C6C198BC}"/>
              </a:ext>
            </a:extLst>
          </p:cNvPr>
          <p:cNvSpPr>
            <a:spLocks noGrp="1"/>
          </p:cNvSpPr>
          <p:nvPr>
            <p:ph type="sldNum" sz="quarter" idx="12"/>
          </p:nvPr>
        </p:nvSpPr>
        <p:spPr>
          <a:xfrm>
            <a:off x="7828117" y="6348217"/>
            <a:ext cx="78061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423E1-44C6-4E03-9576-413CBCCCE18A}" type="slidenum">
              <a:rPr kumimoji="0" lang="lv-LV"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4114FD83-176E-4798-BBC0-69FEC4DDE3B5}"/>
              </a:ext>
            </a:extLst>
          </p:cNvPr>
          <p:cNvSpPr>
            <a:spLocks noGrp="1"/>
          </p:cNvSpPr>
          <p:nvPr>
            <p:ph type="title"/>
          </p:nvPr>
        </p:nvSpPr>
        <p:spPr>
          <a:xfrm>
            <a:off x="2286000" y="381600"/>
            <a:ext cx="6325200" cy="954000"/>
          </a:xfrm>
        </p:spPr>
        <p:txBody>
          <a:bodyPr>
            <a:normAutofit/>
          </a:bodyPr>
          <a:lstStyle/>
          <a:p>
            <a:r>
              <a:rPr lang="lv-LV">
                <a:solidFill>
                  <a:srgbClr val="ED7D31">
                    <a:lumMod val="50000"/>
                  </a:srgbClr>
                </a:solidFill>
                <a:latin typeface="Arial" panose="020B0604020202020204" pitchFamily="34" charset="0"/>
                <a:cs typeface="Arial" panose="020B0604020202020204" pitchFamily="34" charset="0"/>
              </a:rPr>
              <a:t>Primārā aprūpe</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77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2C3499-433B-4E2B-8677-5995C6C198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423E1-44C6-4E03-9576-413CBCCCE18A}" type="slidenum">
              <a:rPr kumimoji="0" lang="lv-LV"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4114FD83-176E-4798-BBC0-69FEC4DDE3B5}"/>
              </a:ext>
            </a:extLst>
          </p:cNvPr>
          <p:cNvSpPr>
            <a:spLocks noGrp="1"/>
          </p:cNvSpPr>
          <p:nvPr>
            <p:ph type="title"/>
          </p:nvPr>
        </p:nvSpPr>
        <p:spPr/>
        <p:txBody>
          <a:bodyPr>
            <a:normAutofit/>
          </a:bodyPr>
          <a:lstStyle/>
          <a:p>
            <a:r>
              <a:rPr lang="lv-LV" dirty="0">
                <a:solidFill>
                  <a:srgbClr val="ED7D31">
                    <a:lumMod val="50000"/>
                  </a:srgbClr>
                </a:solidFill>
                <a:latin typeface="Arial" panose="020B0604020202020204" pitchFamily="34" charset="0"/>
                <a:cs typeface="Arial" panose="020B0604020202020204" pitchFamily="34" charset="0"/>
              </a:rPr>
              <a:t>Tiešās pieejamības speciālisti</a:t>
            </a:r>
            <a:endParaRPr lang="lv-LV" dirty="0">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D6B04953-4C63-4FC4-8B91-436D090F7230}"/>
              </a:ext>
            </a:extLst>
          </p:cNvPr>
          <p:cNvGraphicFramePr/>
          <p:nvPr>
            <p:extLst>
              <p:ext uri="{D42A27DB-BD31-4B8C-83A1-F6EECF244321}">
                <p14:modId xmlns:p14="http://schemas.microsoft.com/office/powerpoint/2010/main" val="3831752040"/>
              </p:ext>
            </p:extLst>
          </p:nvPr>
        </p:nvGraphicFramePr>
        <p:xfrm>
          <a:off x="1979801" y="1112102"/>
          <a:ext cx="5561902" cy="4441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a:extLst>
              <a:ext uri="{FF2B5EF4-FFF2-40B4-BE49-F238E27FC236}">
                <a16:creationId xmlns:a16="http://schemas.microsoft.com/office/drawing/2014/main" id="{9E086859-03E9-45B4-A32D-2C9B11E37E64}"/>
              </a:ext>
            </a:extLst>
          </p:cNvPr>
          <p:cNvSpPr>
            <a:spLocks noGrp="1"/>
          </p:cNvSpPr>
          <p:nvPr>
            <p:ph idx="1"/>
          </p:nvPr>
        </p:nvSpPr>
        <p:spPr>
          <a:xfrm>
            <a:off x="488185" y="5692138"/>
            <a:ext cx="8120543" cy="784262"/>
          </a:xfrm>
        </p:spPr>
        <p:txBody>
          <a:bodyPr>
            <a:normAutofit/>
          </a:bodyPr>
          <a:lstStyle/>
          <a:p>
            <a:pPr algn="ctr"/>
            <a:r>
              <a:rPr lang="lv-LV" sz="1800" dirty="0">
                <a:latin typeface="Arial" panose="020B0604020202020204" pitchFamily="34" charset="0"/>
                <a:cs typeface="Arial" panose="020B0604020202020204" pitchFamily="34" charset="0"/>
              </a:rPr>
              <a:t>Ar apstiprinātu diagnozi bez ģimenes ārsta nosūtījuma var vērsties pie bērnu psihiatra</a:t>
            </a:r>
            <a:r>
              <a:rPr lang="lv-LV" sz="1800">
                <a:latin typeface="Arial" panose="020B0604020202020204" pitchFamily="34" charset="0"/>
                <a:cs typeface="Arial" panose="020B0604020202020204" pitchFamily="34" charset="0"/>
              </a:rPr>
              <a:t>/psihiatra</a:t>
            </a:r>
            <a:r>
              <a:rPr lang="lv-LV" sz="1800" dirty="0">
                <a:latin typeface="Arial" panose="020B0604020202020204" pitchFamily="34" charset="0"/>
                <a:cs typeface="Arial" panose="020B0604020202020204" pitchFamily="34" charset="0"/>
              </a:rPr>
              <a:t>, endokrinologa (cukura diabēts), onkologa u.c.</a:t>
            </a:r>
          </a:p>
        </p:txBody>
      </p:sp>
    </p:spTree>
    <p:extLst>
      <p:ext uri="{BB962C8B-B14F-4D97-AF65-F5344CB8AC3E}">
        <p14:creationId xmlns:p14="http://schemas.microsoft.com/office/powerpoint/2010/main" val="3102345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diatrician black and white">
            <a:extLst>
              <a:ext uri="{FF2B5EF4-FFF2-40B4-BE49-F238E27FC236}">
                <a16:creationId xmlns:a16="http://schemas.microsoft.com/office/drawing/2014/main" id="{80E0455D-20DF-41CD-9334-AAD22BAC1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91" y="2085953"/>
            <a:ext cx="2383434" cy="211304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22D6E9C0-174C-4948-AB61-E29B53CF8CE9}"/>
              </a:ext>
            </a:extLst>
          </p:cNvPr>
          <p:cNvSpPr>
            <a:spLocks noGrp="1"/>
          </p:cNvSpPr>
          <p:nvPr>
            <p:ph idx="1"/>
          </p:nvPr>
        </p:nvSpPr>
        <p:spPr>
          <a:xfrm>
            <a:off x="2483141" y="1434517"/>
            <a:ext cx="6128059" cy="4759071"/>
          </a:xfrm>
        </p:spPr>
        <p:txBody>
          <a:bodyPr>
            <a:normAutofit/>
          </a:bodyPr>
          <a:lstStyle/>
          <a:p>
            <a:pPr lvl="0" algn="just">
              <a:lnSpc>
                <a:spcPct val="100000"/>
              </a:lnSpc>
              <a:spcBef>
                <a:spcPts val="600"/>
              </a:spcBef>
            </a:pPr>
            <a:r>
              <a:rPr lang="lv-LV" sz="1800" dirty="0">
                <a:solidFill>
                  <a:srgbClr val="CC3300"/>
                </a:solidFill>
                <a:latin typeface="Arial" panose="020B0604020202020204" pitchFamily="34" charset="0"/>
                <a:cs typeface="Arial" panose="020B0604020202020204" pitchFamily="34" charset="0"/>
              </a:rPr>
              <a:t>Pediatru kabineti sešās reģionālajās slimnīcās </a:t>
            </a:r>
            <a:r>
              <a:rPr lang="lv-LV" sz="1800" dirty="0">
                <a:solidFill>
                  <a:prstClr val="black"/>
                </a:solidFill>
                <a:latin typeface="Arial" panose="020B0604020202020204" pitchFamily="34" charset="0"/>
                <a:cs typeface="Arial" panose="020B0604020202020204" pitchFamily="34" charset="0"/>
              </a:rPr>
              <a:t>(Daugavpilī, Rēzeknē, Cēsīs, Ogrē, Liepājā, Ventspilī) no 2019.gada 1.aprīļa. Iespēja saņemt pediatra konsultāciju un palīdzību akūtos gadījumos (piemēram, drudzis, caureja, vēdera sāpes vai cita akūta saslimšana).</a:t>
            </a:r>
          </a:p>
          <a:p>
            <a:pPr algn="just">
              <a:lnSpc>
                <a:spcPct val="100000"/>
              </a:lnSpc>
              <a:spcBef>
                <a:spcPts val="600"/>
              </a:spcBef>
            </a:pPr>
            <a:r>
              <a:rPr lang="lv-LV" sz="1800" dirty="0">
                <a:solidFill>
                  <a:prstClr val="black"/>
                </a:solidFill>
                <a:latin typeface="Arial" panose="020B0604020202020204" pitchFamily="34" charset="0"/>
                <a:cs typeface="Arial" panose="020B0604020202020204" pitchFamily="34" charset="0"/>
              </a:rPr>
              <a:t>Vienlaikus ir pieejamas valsts apmaksātas </a:t>
            </a:r>
            <a:r>
              <a:rPr lang="lv-LV" sz="1800" dirty="0">
                <a:solidFill>
                  <a:srgbClr val="CC3300"/>
                </a:solidFill>
                <a:latin typeface="Arial" panose="020B0604020202020204" pitchFamily="34" charset="0"/>
                <a:cs typeface="Arial" panose="020B0604020202020204" pitchFamily="34" charset="0"/>
              </a:rPr>
              <a:t>pediatru konsultācijas noteiktos darba laikos 20 ārstniecības iestādēs </a:t>
            </a:r>
            <a:r>
              <a:rPr lang="lv-LV" sz="1800" dirty="0">
                <a:solidFill>
                  <a:prstClr val="black"/>
                </a:solidFill>
                <a:latin typeface="Arial" panose="020B0604020202020204" pitchFamily="34" charset="0"/>
                <a:cs typeface="Arial" panose="020B0604020202020204" pitchFamily="34" charset="0"/>
              </a:rPr>
              <a:t>visā Latvijā.</a:t>
            </a:r>
          </a:p>
          <a:p>
            <a:pPr algn="just">
              <a:lnSpc>
                <a:spcPct val="100000"/>
              </a:lnSpc>
              <a:spcBef>
                <a:spcPts val="600"/>
              </a:spcBef>
            </a:pPr>
            <a:r>
              <a:rPr lang="lv-LV" sz="1800" dirty="0">
                <a:solidFill>
                  <a:prstClr val="black"/>
                </a:solidFill>
                <a:latin typeface="Arial" panose="020B0604020202020204" pitchFamily="34" charset="0"/>
                <a:cs typeface="Arial" panose="020B0604020202020204" pitchFamily="34" charset="0"/>
              </a:rPr>
              <a:t>Pieejamas pediatru konsultācijas </a:t>
            </a:r>
            <a:r>
              <a:rPr lang="lv-LV" sz="1800" dirty="0">
                <a:solidFill>
                  <a:srgbClr val="CC3300"/>
                </a:solidFill>
                <a:latin typeface="Arial" panose="020B0604020202020204" pitchFamily="34" charset="0"/>
                <a:cs typeface="Arial" panose="020B0604020202020204" pitchFamily="34" charset="0"/>
              </a:rPr>
              <a:t>ārpus ģimenes ārstu darba laika.</a:t>
            </a:r>
          </a:p>
          <a:p>
            <a:pPr lvl="0" algn="just">
              <a:lnSpc>
                <a:spcPct val="100000"/>
              </a:lnSpc>
              <a:spcBef>
                <a:spcPts val="600"/>
              </a:spcBef>
            </a:pPr>
            <a:endParaRPr lang="lv-LV" sz="1800" dirty="0">
              <a:solidFill>
                <a:prstClr val="black"/>
              </a:solidFill>
              <a:latin typeface="Arial" panose="020B0604020202020204" pitchFamily="34" charset="0"/>
              <a:cs typeface="Arial" panose="020B0604020202020204" pitchFamily="34" charset="0"/>
            </a:endParaRPr>
          </a:p>
          <a:p>
            <a:pPr marL="0" lvl="0" indent="0" algn="just">
              <a:lnSpc>
                <a:spcPct val="100000"/>
              </a:lnSpc>
              <a:spcBef>
                <a:spcPts val="600"/>
              </a:spcBef>
              <a:buNone/>
            </a:pPr>
            <a:r>
              <a:rPr lang="lv-LV" sz="1600" dirty="0">
                <a:solidFill>
                  <a:prstClr val="black"/>
                </a:solidFill>
                <a:latin typeface="Arial" panose="020B0604020202020204" pitchFamily="34" charset="0"/>
                <a:cs typeface="Arial" panose="020B0604020202020204" pitchFamily="34" charset="0"/>
                <a:hlinkClick r:id="rId3"/>
              </a:rPr>
              <a:t>http://www.vmnvd.gov.lv/lv/veselibas-aprupes-pakalpojumi/pediatri</a:t>
            </a:r>
            <a:endParaRPr lang="lv-LV" sz="1600" dirty="0">
              <a:solidFill>
                <a:prstClr val="black"/>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52C3499-433B-4E2B-8677-5995C6C198BC}"/>
              </a:ext>
            </a:extLst>
          </p:cNvPr>
          <p:cNvSpPr>
            <a:spLocks noGrp="1"/>
          </p:cNvSpPr>
          <p:nvPr>
            <p:ph type="sldNum" sz="quarter" idx="12"/>
          </p:nvPr>
        </p:nvSpPr>
        <p:spPr/>
        <p:txBody>
          <a:bodyPr/>
          <a:lstStyle/>
          <a:p>
            <a:fld id="{200423E1-44C6-4E03-9576-413CBCCCE18A}" type="slidenum">
              <a:rPr lang="lv-LV" smtClean="0"/>
              <a:pPr/>
              <a:t>8</a:t>
            </a:fld>
            <a:endParaRPr lang="lv-LV" dirty="0"/>
          </a:p>
        </p:txBody>
      </p:sp>
      <p:sp>
        <p:nvSpPr>
          <p:cNvPr id="6" name="Title 5">
            <a:extLst>
              <a:ext uri="{FF2B5EF4-FFF2-40B4-BE49-F238E27FC236}">
                <a16:creationId xmlns:a16="http://schemas.microsoft.com/office/drawing/2014/main" id="{4114FD83-176E-4798-BBC0-69FEC4DDE3B5}"/>
              </a:ext>
            </a:extLst>
          </p:cNvPr>
          <p:cNvSpPr>
            <a:spLocks noGrp="1"/>
          </p:cNvSpPr>
          <p:nvPr>
            <p:ph type="title"/>
          </p:nvPr>
        </p:nvSpPr>
        <p:spPr/>
        <p:txBody>
          <a:bodyPr>
            <a:normAutofit/>
          </a:bodyPr>
          <a:lstStyle/>
          <a:p>
            <a:r>
              <a:rPr lang="lv-LV" dirty="0">
                <a:solidFill>
                  <a:srgbClr val="ED7D31">
                    <a:lumMod val="50000"/>
                  </a:srgbClr>
                </a:solidFill>
                <a:latin typeface="Arial" panose="020B0604020202020204" pitchFamily="34" charset="0"/>
                <a:cs typeface="Arial" panose="020B0604020202020204" pitchFamily="34" charset="0"/>
              </a:rPr>
              <a:t>Pediatrs</a:t>
            </a:r>
            <a:endParaRPr lang="lv-LV"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07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B7D329-667B-48B4-8392-1A5D3A3C5CB9}"/>
              </a:ext>
            </a:extLst>
          </p:cNvPr>
          <p:cNvSpPr>
            <a:spLocks noGrp="1"/>
          </p:cNvSpPr>
          <p:nvPr>
            <p:ph idx="1"/>
          </p:nvPr>
        </p:nvSpPr>
        <p:spPr/>
        <p:txBody>
          <a:bodyPr>
            <a:normAutofit/>
          </a:bodyPr>
          <a:lstStyle/>
          <a:p>
            <a:pPr algn="just"/>
            <a:r>
              <a:rPr lang="lv-LV" dirty="0">
                <a:latin typeface="Arial" panose="020B0604020202020204" pitchFamily="34" charset="0"/>
                <a:cs typeface="Arial" panose="020B0604020202020204" pitchFamily="34" charset="0"/>
              </a:rPr>
              <a:t>Ārstniecības likuma 56.¹ panta otrā daļa: </a:t>
            </a:r>
          </a:p>
          <a:p>
            <a:pPr marL="0" indent="0" algn="just">
              <a:buNone/>
            </a:pPr>
            <a:r>
              <a:rPr lang="lv-LV" dirty="0">
                <a:latin typeface="Arial" panose="020B0604020202020204" pitchFamily="34" charset="0"/>
                <a:cs typeface="Arial" panose="020B0604020202020204" pitchFamily="34" charset="0"/>
              </a:rPr>
              <a:t>Ja ārstniecības iestāde sniedz palīdzību nepilngadīgam pacientam un ir pamats uzskatīt, ka pacients cietis no pienācīgas aprūpes un uzraudzības trūkuma vai cita bērnu tiesību pārkāpuma, ārstniecības iestāde nekavējoties, bet ne vēlāk kā 12 stundu laikā paziņo par to Valsts policijai.</a:t>
            </a:r>
          </a:p>
          <a:p>
            <a:pPr algn="just"/>
            <a:endParaRPr lang="lv-LV" dirty="0">
              <a:latin typeface="Arial" panose="020B0604020202020204" pitchFamily="34" charset="0"/>
              <a:cs typeface="Arial" panose="020B0604020202020204" pitchFamily="34" charset="0"/>
            </a:endParaRPr>
          </a:p>
          <a:p>
            <a:pPr algn="just"/>
            <a:r>
              <a:rPr lang="lv-LV" dirty="0">
                <a:latin typeface="Arial" panose="020B0604020202020204" pitchFamily="34" charset="0"/>
                <a:cs typeface="Arial" panose="020B0604020202020204" pitchFamily="34" charset="0"/>
              </a:rPr>
              <a:t>Ieteikumi ārstniecības personām vardarbības gadījumu, kuros cieš bērni, atpazīšanai</a:t>
            </a:r>
          </a:p>
          <a:p>
            <a:pPr marL="0" indent="0" algn="just">
              <a:buNone/>
            </a:pPr>
            <a:r>
              <a:rPr lang="lv-LV" dirty="0">
                <a:latin typeface="Arial" panose="020B0604020202020204" pitchFamily="34" charset="0"/>
                <a:cs typeface="Arial" panose="020B0604020202020204" pitchFamily="34" charset="0"/>
                <a:hlinkClick r:id="rId2"/>
              </a:rPr>
              <a:t>https://spkc.gov.lv/lv/profesionali/metodiskie-materiali/ieteikumi-arstniecibas-persona</a:t>
            </a:r>
            <a:endParaRPr lang="lv-LV" dirty="0">
              <a:latin typeface="Arial" panose="020B0604020202020204" pitchFamily="34" charset="0"/>
              <a:cs typeface="Arial" panose="020B0604020202020204" pitchFamily="34" charset="0"/>
            </a:endParaRPr>
          </a:p>
          <a:p>
            <a:pPr algn="just"/>
            <a:endParaRPr lang="lv-LV"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F2582942-EC67-4E9A-BA3F-3FBDD07F62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423E1-44C6-4E03-9576-413CBCCCE18A}" type="slidenum">
              <a:rPr kumimoji="0" lang="lv-LV"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lv-LV"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 name="Title 5">
            <a:extLst>
              <a:ext uri="{FF2B5EF4-FFF2-40B4-BE49-F238E27FC236}">
                <a16:creationId xmlns:a16="http://schemas.microsoft.com/office/drawing/2014/main" id="{005BE2ED-926C-4325-A598-83F87C95E9C1}"/>
              </a:ext>
            </a:extLst>
          </p:cNvPr>
          <p:cNvSpPr>
            <a:spLocks noGrp="1"/>
          </p:cNvSpPr>
          <p:nvPr>
            <p:ph type="title"/>
          </p:nvPr>
        </p:nvSpPr>
        <p:spPr/>
        <p:txBody>
          <a:bodyPr>
            <a:normAutofit/>
          </a:bodyPr>
          <a:lstStyle/>
          <a:p>
            <a:r>
              <a:rPr lang="lv-LV" dirty="0">
                <a:solidFill>
                  <a:schemeClr val="accent2">
                    <a:lumMod val="50000"/>
                  </a:schemeClr>
                </a:solidFill>
                <a:latin typeface="Arial" panose="020B0604020202020204" pitchFamily="34" charset="0"/>
                <a:cs typeface="Arial" panose="020B0604020202020204" pitchFamily="34" charset="0"/>
              </a:rPr>
              <a:t>Pienācīgas aprūpes trūkums un vardarbība (1)</a:t>
            </a:r>
          </a:p>
        </p:txBody>
      </p:sp>
    </p:spTree>
    <p:extLst>
      <p:ext uri="{BB962C8B-B14F-4D97-AF65-F5344CB8AC3E}">
        <p14:creationId xmlns:p14="http://schemas.microsoft.com/office/powerpoint/2010/main" val="2257670146"/>
      </p:ext>
    </p:extLst>
  </p:cSld>
  <p:clrMapOvr>
    <a:masterClrMapping/>
  </p:clrMapOvr>
</p:sld>
</file>

<file path=ppt/theme/theme1.xml><?xml version="1.0" encoding="utf-8"?>
<a:theme xmlns:a="http://schemas.openxmlformats.org/drawingml/2006/main" name="VM identit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57C698-3AAC-498C-A528-18E56CC2B9F5}" vid="{ED0566A1-2429-4C8D-A927-FBF77DE16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VM prezentacijas sagatave LV</Template>
  <TotalTime>1365</TotalTime>
  <Words>809</Words>
  <Application>Microsoft Office PowerPoint</Application>
  <PresentationFormat>On-screen Show (4:3)</PresentationFormat>
  <Paragraphs>84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Verdana</vt:lpstr>
      <vt:lpstr>VM identitate</vt:lpstr>
      <vt:lpstr>Bērna tiesības uz veselības aprūpi</vt:lpstr>
      <vt:lpstr>Bērna tiesības uz veselības aprūpi</vt:lpstr>
      <vt:lpstr>Mātes un bērna veselība</vt:lpstr>
      <vt:lpstr>Jaundzimušo veselība</vt:lpstr>
      <vt:lpstr>PowerPoint Presentation</vt:lpstr>
      <vt:lpstr>Primārā aprūpe</vt:lpstr>
      <vt:lpstr>Tiešās pieejamības speciālisti</vt:lpstr>
      <vt:lpstr>Pediatrs</vt:lpstr>
      <vt:lpstr>Pienācīgas aprūpes trūkums un vardarbība (1)</vt:lpstr>
      <vt:lpstr>Pienācīgas aprūpes trūkums un vardarbība (2)</vt:lpstr>
      <vt:lpstr>Sadarbība (1)</vt:lpstr>
      <vt:lpstr>Sadarbība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Kristīna Brūvere</dc:creator>
  <cp:lastModifiedBy>Kristīna Brūvere</cp:lastModifiedBy>
  <cp:revision>100</cp:revision>
  <dcterms:created xsi:type="dcterms:W3CDTF">2017-07-17T08:29:58Z</dcterms:created>
  <dcterms:modified xsi:type="dcterms:W3CDTF">2020-03-11T11:48:48Z</dcterms:modified>
</cp:coreProperties>
</file>