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284</Words>
  <Application>Microsoft Office PowerPoint</Application>
  <PresentationFormat>Platekrāna</PresentationFormat>
  <Paragraphs>42</Paragraphs>
  <Slides>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Aktualitātes projektā Profesionāla sociālā darba attīstība pašvaldībās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 kā nozares attīstības galvenajam virzītājspēkam</dc:title>
  <dc:creator>Liesma Ose</dc:creator>
  <cp:lastModifiedBy>Maija Muceniece</cp:lastModifiedBy>
  <cp:revision>67</cp:revision>
  <dcterms:created xsi:type="dcterms:W3CDTF">2021-03-29T11:43:13Z</dcterms:created>
  <dcterms:modified xsi:type="dcterms:W3CDTF">2023-03-15T08:35:58Z</dcterms:modified>
</cp:coreProperties>
</file>